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3"/>
  </p:notesMasterIdLst>
  <p:sldIdLst>
    <p:sldId id="256" r:id="rId5"/>
    <p:sldId id="261" r:id="rId6"/>
    <p:sldId id="279" r:id="rId7"/>
    <p:sldId id="278" r:id="rId8"/>
    <p:sldId id="263" r:id="rId9"/>
    <p:sldId id="280" r:id="rId10"/>
    <p:sldId id="266" r:id="rId11"/>
    <p:sldId id="277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1pPr>
    <a:lvl2pPr marL="0" marR="0" indent="457165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2pPr>
    <a:lvl3pPr marL="0" marR="0" indent="91433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3pPr>
    <a:lvl4pPr marL="0" marR="0" indent="1371494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4pPr>
    <a:lvl5pPr marL="0" marR="0" indent="182866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5pPr>
    <a:lvl6pPr marL="0" marR="0" indent="2285825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6pPr>
    <a:lvl7pPr marL="0" marR="0" indent="2742989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7pPr>
    <a:lvl8pPr marL="0" marR="0" indent="3200155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8pPr>
    <a:lvl9pPr marL="0" marR="0" indent="365732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D426C-6223-2F72-6DBB-2A40E35BE657}" v="19" dt="2022-10-13T10:15:22.005"/>
    <p1510:client id="{765189C3-CE41-6604-BEA8-B774EDC03BFB}" v="129" dt="2022-10-13T10:29:14.60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Open Sans Regular"/>
          <a:ea typeface="Open Sans Regular"/>
          <a:cs typeface="Open Sans Regular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Open Sans Regular"/>
          <a:ea typeface="Open Sans Regular"/>
          <a:cs typeface="Open Sans Regular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Open Sans Regular"/>
          <a:ea typeface="Open Sans Regular"/>
          <a:cs typeface="Open Sans Regular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BCEFA"/>
          </a:solidFill>
        </a:fill>
      </a:tcStyle>
    </a:wholeTbl>
    <a:band2H>
      <a:tcTxStyle/>
      <a:tcStyle>
        <a:tcBdr/>
        <a:fill>
          <a:solidFill>
            <a:srgbClr val="E7E8FD"/>
          </a:solidFill>
        </a:fill>
      </a:tcStyle>
    </a:band2H>
    <a:firstCol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FFCAD1"/>
          </a:solidFill>
        </a:fill>
      </a:tcStyle>
    </a:wholeTbl>
    <a:band2H>
      <a:tcTxStyle/>
      <a:tcStyle>
        <a:tcBdr/>
        <a:fill>
          <a:solidFill>
            <a:srgbClr val="FFE6EA"/>
          </a:solidFill>
        </a:fill>
      </a:tcStyle>
    </a:band2H>
    <a:firstCol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DCFE7"/>
          </a:solidFill>
        </a:fill>
      </a:tcStyle>
    </a:wholeTbl>
    <a:band2H>
      <a:tcTxStyle/>
      <a:tcStyle>
        <a:tcBdr/>
        <a:fill>
          <a:solidFill>
            <a:srgbClr val="E7E8F3"/>
          </a:solidFill>
        </a:fill>
      </a:tcStyle>
    </a:band2H>
    <a:firstCol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Open Sans Regular"/>
          <a:ea typeface="Open Sans Regular"/>
          <a:cs typeface="Open Sans Regular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Bold"/>
          <a:ea typeface="Open Sans Bold"/>
          <a:cs typeface="Open Sans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0F0"/>
          </a:solidFill>
        </a:fill>
      </a:tcStyle>
    </a:lastRow>
    <a:firstRow>
      <a:tcTxStyle b="on" i="off">
        <a:font>
          <a:latin typeface="Open Sans Bold"/>
          <a:ea typeface="Open Sans Bold"/>
          <a:cs typeface="Open Sans Bold"/>
        </a:font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7" name="Shape 15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146641" y="1479639"/>
            <a:ext cx="3898721" cy="38987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7501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68" name="Title Text"/>
          <p:cNvSpPr txBox="1">
            <a:spLocks noGrp="1"/>
          </p:cNvSpPr>
          <p:nvPr>
            <p:ph type="title"/>
          </p:nvPr>
        </p:nvSpPr>
        <p:spPr>
          <a:xfrm>
            <a:off x="1026213" y="2624344"/>
            <a:ext cx="10146612" cy="1499982"/>
          </a:xfrm>
          <a:prstGeom prst="rect">
            <a:avLst/>
          </a:prstGeom>
          <a:effectLst>
            <a:outerShdw blurRad="762000" dist="381000" dir="5400000" rotWithShape="0">
              <a:srgbClr val="000000">
                <a:alpha val="3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9600"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7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27238" y="2805639"/>
            <a:ext cx="8376488" cy="943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84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5083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92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9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28823" y="2426286"/>
            <a:ext cx="2196554" cy="3847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344639" y="2426286"/>
            <a:ext cx="2196554" cy="3847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658870" y="2426286"/>
            <a:ext cx="2196554" cy="3847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8976272" y="2426286"/>
            <a:ext cx="2196554" cy="3847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icture Placeholder 8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4" name="Title Text"/>
          <p:cNvSpPr txBox="1">
            <a:spLocks noGrp="1"/>
          </p:cNvSpPr>
          <p:nvPr>
            <p:ph type="title"/>
          </p:nvPr>
        </p:nvSpPr>
        <p:spPr>
          <a:xfrm>
            <a:off x="1019175" y="2179154"/>
            <a:ext cx="10153650" cy="12498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2400981" y="2353689"/>
            <a:ext cx="7390040" cy="1617421"/>
          </a:xfrm>
          <a:prstGeom prst="rect">
            <a:avLst/>
          </a:prstGeom>
          <a:effectLst>
            <a:outerShdw blurRad="381000" dist="2540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8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6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1129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21200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grpSp>
        <p:nvGrpSpPr>
          <p:cNvPr id="1132" name="Group 1"/>
          <p:cNvGrpSpPr/>
          <p:nvPr/>
        </p:nvGrpSpPr>
        <p:grpSpPr>
          <a:xfrm>
            <a:off x="5550444" y="1841480"/>
            <a:ext cx="6641556" cy="3899528"/>
            <a:chOff x="0" y="0"/>
            <a:chExt cx="6641555" cy="3899527"/>
          </a:xfrm>
        </p:grpSpPr>
        <p:pic>
          <p:nvPicPr>
            <p:cNvPr id="1130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641556" cy="38995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1" name="Rectangle 11"/>
            <p:cNvSpPr/>
            <p:nvPr/>
          </p:nvSpPr>
          <p:spPr>
            <a:xfrm>
              <a:off x="2961548" y="3539675"/>
              <a:ext cx="660401" cy="138911"/>
            </a:xfrm>
            <a:prstGeom prst="rect">
              <a:avLst/>
            </a:prstGeom>
            <a:solidFill>
              <a:srgbClr val="1F1C1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0F0F0"/>
                  </a:solidFill>
                </a:defRPr>
              </a:pPr>
              <a:endParaRPr/>
            </a:p>
          </p:txBody>
        </p:sp>
      </p:grpSp>
      <p:sp>
        <p:nvSpPr>
          <p:cNvPr id="113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369415" y="2123074"/>
            <a:ext cx="4996293" cy="31204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9156700" y="0"/>
            <a:ext cx="30353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1" name="Title Text"/>
          <p:cNvSpPr txBox="1">
            <a:spLocks noGrp="1"/>
          </p:cNvSpPr>
          <p:nvPr>
            <p:ph type="title"/>
          </p:nvPr>
        </p:nvSpPr>
        <p:spPr>
          <a:xfrm>
            <a:off x="1019175" y="946702"/>
            <a:ext cx="5083177" cy="12498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50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3228" y="2294584"/>
            <a:ext cx="3051314" cy="22760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024970" y="1175302"/>
            <a:ext cx="10146613" cy="1647412"/>
          </a:xfrm>
          <a:prstGeom prst="rect">
            <a:avLst/>
          </a:prstGeom>
          <a:effectLst>
            <a:outerShdw blurRad="762000" dist="381000" dir="5400000" rotWithShape="0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>
            <a:lvl1pPr>
              <a:defRPr sz="12000"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Picture Placeholder 8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66" name="Picture Placeholder 8"/>
          <p:cNvSpPr>
            <a:spLocks noGrp="1"/>
          </p:cNvSpPr>
          <p:nvPr>
            <p:ph type="pic" idx="21"/>
          </p:nvPr>
        </p:nvSpPr>
        <p:spPr>
          <a:xfrm>
            <a:off x="6095998" y="0"/>
            <a:ext cx="5076826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7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739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7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932352" y="2264709"/>
            <a:ext cx="2327299" cy="23285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83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6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grpSp>
        <p:nvGrpSpPr>
          <p:cNvPr id="1186" name="Group 2"/>
          <p:cNvGrpSpPr/>
          <p:nvPr/>
        </p:nvGrpSpPr>
        <p:grpSpPr>
          <a:xfrm>
            <a:off x="5169672" y="-1706864"/>
            <a:ext cx="6461255" cy="11044880"/>
            <a:chOff x="0" y="0"/>
            <a:chExt cx="6461254" cy="11044878"/>
          </a:xfrm>
        </p:grpSpPr>
        <p:pic>
          <p:nvPicPr>
            <p:cNvPr id="1184" name="Picture 1" descr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-1"/>
              <a:ext cx="6461255" cy="1104488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92200" dist="342900" dir="5400000" rotWithShape="0">
                <a:srgbClr val="000000">
                  <a:alpha val="28000"/>
                </a:srgbClr>
              </a:outerShdw>
            </a:effectLst>
          </p:spPr>
        </p:pic>
        <p:pic>
          <p:nvPicPr>
            <p:cNvPr id="1185" name="Picture 8" descr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9804" y="2780173"/>
              <a:ext cx="2326889" cy="4743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87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21200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8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391400" y="1685719"/>
            <a:ext cx="2005014" cy="355779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9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94217" y="2255698"/>
            <a:ext cx="3066041" cy="2649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774973" y="2255698"/>
            <a:ext cx="3066042" cy="2649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055729" y="2255698"/>
            <a:ext cx="3066041" cy="2649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1206" name="TextBox 15"/>
          <p:cNvSpPr txBox="1"/>
          <p:nvPr/>
        </p:nvSpPr>
        <p:spPr>
          <a:xfrm rot="16200000">
            <a:off x="11409877" y="387225"/>
            <a:ext cx="51680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voodoo</a:t>
            </a:r>
          </a:p>
        </p:txBody>
      </p:sp>
      <p:sp>
        <p:nvSpPr>
          <p:cNvPr id="1207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08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3284" y="6443220"/>
            <a:ext cx="220326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1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94217" y="2255698"/>
            <a:ext cx="3066041" cy="2649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774973" y="2255698"/>
            <a:ext cx="3066042" cy="2649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055729" y="2255698"/>
            <a:ext cx="3066041" cy="2649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1220" name="TextBox 15"/>
          <p:cNvSpPr txBox="1"/>
          <p:nvPr/>
        </p:nvSpPr>
        <p:spPr>
          <a:xfrm rot="16200000">
            <a:off x="11409877" y="387225"/>
            <a:ext cx="51680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voodoo</a:t>
            </a:r>
          </a:p>
        </p:txBody>
      </p:sp>
      <p:sp>
        <p:nvSpPr>
          <p:cNvPr id="1221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2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3284" y="6443220"/>
            <a:ext cx="220326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1231" name="TextBox 15"/>
          <p:cNvSpPr txBox="1"/>
          <p:nvPr/>
        </p:nvSpPr>
        <p:spPr>
          <a:xfrm rot="16200000">
            <a:off x="11409877" y="387225"/>
            <a:ext cx="51680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voodoo</a:t>
            </a:r>
          </a:p>
        </p:txBody>
      </p:sp>
      <p:sp>
        <p:nvSpPr>
          <p:cNvPr id="1232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3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3284" y="6443220"/>
            <a:ext cx="220326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35" name="Title Text"/>
          <p:cNvSpPr txBox="1">
            <a:spLocks noGrp="1"/>
          </p:cNvSpPr>
          <p:nvPr>
            <p:ph type="title"/>
          </p:nvPr>
        </p:nvSpPr>
        <p:spPr>
          <a:xfrm>
            <a:off x="1024970" y="1175302"/>
            <a:ext cx="10146613" cy="1647412"/>
          </a:xfrm>
          <a:prstGeom prst="rect">
            <a:avLst/>
          </a:prstGeom>
          <a:effectLst>
            <a:outerShdw blurRad="762000" dist="381000" dir="5400000" rotWithShape="0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>
            <a:lvl1pPr>
              <a:defRPr sz="12000" spc="-151"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236" name="Picture Placeholder 8"/>
          <p:cNvSpPr>
            <a:spLocks noGrp="1"/>
          </p:cNvSpPr>
          <p:nvPr>
            <p:ph type="pic" idx="21"/>
          </p:nvPr>
        </p:nvSpPr>
        <p:spPr>
          <a:xfrm>
            <a:off x="6096001" y="-30481"/>
            <a:ext cx="6085841" cy="68884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1244" name="TextBox 15"/>
          <p:cNvSpPr txBox="1"/>
          <p:nvPr/>
        </p:nvSpPr>
        <p:spPr>
          <a:xfrm rot="16200000">
            <a:off x="11409877" y="387225"/>
            <a:ext cx="51680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voodoo</a:t>
            </a:r>
          </a:p>
        </p:txBody>
      </p:sp>
      <p:sp>
        <p:nvSpPr>
          <p:cNvPr id="1245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6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3284" y="6443220"/>
            <a:ext cx="220326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48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5080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1256" name="TextBox 15"/>
          <p:cNvSpPr txBox="1"/>
          <p:nvPr/>
        </p:nvSpPr>
        <p:spPr>
          <a:xfrm rot="16200000">
            <a:off x="11409877" y="387225"/>
            <a:ext cx="51680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voodoo</a:t>
            </a:r>
          </a:p>
        </p:txBody>
      </p:sp>
      <p:sp>
        <p:nvSpPr>
          <p:cNvPr id="1257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8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3284" y="6443220"/>
            <a:ext cx="220326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60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15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7" name="Picture Placeholder 8"/>
          <p:cNvSpPr>
            <a:spLocks noGrp="1"/>
          </p:cNvSpPr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1024970" y="2605294"/>
            <a:ext cx="10146613" cy="1647412"/>
          </a:xfrm>
          <a:prstGeom prst="rect">
            <a:avLst/>
          </a:prstGeom>
          <a:effectLst>
            <a:outerShdw blurRad="762000" dist="381000" dir="5400000" rotWithShape="0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>
            <a:lvl1pPr algn="ctr">
              <a:defRPr sz="9600"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1268" name="TextBox 15"/>
          <p:cNvSpPr txBox="1"/>
          <p:nvPr/>
        </p:nvSpPr>
        <p:spPr>
          <a:xfrm rot="16200000">
            <a:off x="11409877" y="387225"/>
            <a:ext cx="51680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voodoo</a:t>
            </a:r>
          </a:p>
        </p:txBody>
      </p:sp>
      <p:sp>
        <p:nvSpPr>
          <p:cNvPr id="1269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70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3284" y="6443220"/>
            <a:ext cx="220326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72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11176000" cy="4023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8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374685" y="638175"/>
            <a:ext cx="1269002" cy="26984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727219" y="600075"/>
            <a:ext cx="1292331" cy="27675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184446" y="638175"/>
            <a:ext cx="1269002" cy="26984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1290" name="TextBox 15"/>
          <p:cNvSpPr txBox="1"/>
          <p:nvPr/>
        </p:nvSpPr>
        <p:spPr>
          <a:xfrm rot="16200000">
            <a:off x="11409877" y="387225"/>
            <a:ext cx="51680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voodoo</a:t>
            </a:r>
          </a:p>
        </p:txBody>
      </p:sp>
      <p:sp>
        <p:nvSpPr>
          <p:cNvPr id="1291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2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3284" y="6443220"/>
            <a:ext cx="220326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94" name="Picture Placeholder 13"/>
          <p:cNvSpPr>
            <a:spLocks noGrp="1"/>
          </p:cNvSpPr>
          <p:nvPr>
            <p:ph type="pic" sz="quarter" idx="21"/>
          </p:nvPr>
        </p:nvSpPr>
        <p:spPr>
          <a:xfrm rot="19800000">
            <a:off x="1182787" y="3291047"/>
            <a:ext cx="1483247" cy="31586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5" name="Picture Placeholder 13"/>
          <p:cNvSpPr>
            <a:spLocks noGrp="1"/>
          </p:cNvSpPr>
          <p:nvPr>
            <p:ph type="pic" sz="quarter" idx="22"/>
          </p:nvPr>
        </p:nvSpPr>
        <p:spPr>
          <a:xfrm rot="19800000">
            <a:off x="3954907" y="4234022"/>
            <a:ext cx="1483247" cy="31586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6" name="Picture Placeholder 13"/>
          <p:cNvSpPr>
            <a:spLocks noGrp="1"/>
          </p:cNvSpPr>
          <p:nvPr>
            <p:ph type="pic" sz="quarter" idx="23"/>
          </p:nvPr>
        </p:nvSpPr>
        <p:spPr>
          <a:xfrm rot="19800000">
            <a:off x="4869308" y="2052571"/>
            <a:ext cx="1483247" cy="31586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7" name="Picture Placeholder 13"/>
          <p:cNvSpPr>
            <a:spLocks noGrp="1"/>
          </p:cNvSpPr>
          <p:nvPr>
            <p:ph type="pic" sz="quarter" idx="24"/>
          </p:nvPr>
        </p:nvSpPr>
        <p:spPr>
          <a:xfrm rot="19800000">
            <a:off x="2111648" y="1136266"/>
            <a:ext cx="1483247" cy="31586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8" name="Picture Placeholder 13"/>
          <p:cNvSpPr>
            <a:spLocks noGrp="1"/>
          </p:cNvSpPr>
          <p:nvPr>
            <p:ph type="pic" sz="quarter" idx="25"/>
          </p:nvPr>
        </p:nvSpPr>
        <p:spPr>
          <a:xfrm rot="19800000">
            <a:off x="-646013" y="159224"/>
            <a:ext cx="1483247" cy="31586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9" name="Title Text"/>
          <p:cNvSpPr txBox="1">
            <a:spLocks noGrp="1"/>
          </p:cNvSpPr>
          <p:nvPr>
            <p:ph type="title"/>
          </p:nvPr>
        </p:nvSpPr>
        <p:spPr>
          <a:xfrm>
            <a:off x="7496175" y="946702"/>
            <a:ext cx="3685346" cy="12498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151"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0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736681" y="622139"/>
            <a:ext cx="2185195" cy="46904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8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1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521885" y="2064117"/>
            <a:ext cx="1961532" cy="40532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1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061052" y="2326418"/>
            <a:ext cx="1662025" cy="3458498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18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035300" y="2576680"/>
            <a:ext cx="1421493" cy="2957974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19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7357804" y="2326418"/>
            <a:ext cx="1662025" cy="3458498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0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8624148" y="2576680"/>
            <a:ext cx="1421493" cy="2957974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1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7106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29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3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593393" y="4257675"/>
            <a:ext cx="898314" cy="19359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910760" y="3686173"/>
            <a:ext cx="1180213" cy="25098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2" name="Picture Placeholder 13"/>
          <p:cNvSpPr>
            <a:spLocks noGrp="1"/>
          </p:cNvSpPr>
          <p:nvPr>
            <p:ph type="pic" sz="half" idx="23"/>
          </p:nvPr>
        </p:nvSpPr>
        <p:spPr>
          <a:xfrm>
            <a:off x="5121990" y="2393155"/>
            <a:ext cx="5217398" cy="32861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3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392416" y="3848899"/>
            <a:ext cx="3020292" cy="22692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34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355" y="1125537"/>
            <a:ext cx="3952280" cy="51482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483475" y="1301750"/>
            <a:ext cx="3026954" cy="43465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3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51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52" name="Picture Placeholder 13"/>
          <p:cNvSpPr>
            <a:spLocks noGrp="1"/>
          </p:cNvSpPr>
          <p:nvPr>
            <p:ph type="pic" sz="quarter" idx="21"/>
          </p:nvPr>
        </p:nvSpPr>
        <p:spPr>
          <a:xfrm rot="914112">
            <a:off x="6311008" y="1193680"/>
            <a:ext cx="3297747" cy="23218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3" name="Picture Placeholder 13"/>
          <p:cNvSpPr>
            <a:spLocks noGrp="1"/>
          </p:cNvSpPr>
          <p:nvPr>
            <p:ph type="pic" sz="quarter" idx="22"/>
          </p:nvPr>
        </p:nvSpPr>
        <p:spPr>
          <a:xfrm rot="914112">
            <a:off x="9243959" y="4886659"/>
            <a:ext cx="3324138" cy="23314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36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8" y="686264"/>
            <a:ext cx="4000503" cy="3201593"/>
          </a:xfrm>
          <a:prstGeom prst="rect">
            <a:avLst/>
          </a:prstGeom>
          <a:ln w="12700">
            <a:miter lim="400000"/>
          </a:ln>
        </p:spPr>
      </p:pic>
      <p:sp>
        <p:nvSpPr>
          <p:cNvPr id="136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235451" y="829735"/>
            <a:ext cx="3714751" cy="20891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37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07" y="1130093"/>
            <a:ext cx="2600116" cy="5143707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797174" y="1186334"/>
            <a:ext cx="2491107" cy="4421986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2" name="Title Text"/>
          <p:cNvSpPr txBox="1">
            <a:spLocks noGrp="1"/>
          </p:cNvSpPr>
          <p:nvPr>
            <p:ph type="title"/>
          </p:nvPr>
        </p:nvSpPr>
        <p:spPr>
          <a:xfrm>
            <a:off x="6720113" y="946702"/>
            <a:ext cx="446140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23579" y="0"/>
            <a:ext cx="3043597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38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97" y="946702"/>
            <a:ext cx="5153819" cy="6978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Title Text"/>
          <p:cNvSpPr txBox="1">
            <a:spLocks noGrp="1"/>
          </p:cNvSpPr>
          <p:nvPr>
            <p:ph type="title"/>
          </p:nvPr>
        </p:nvSpPr>
        <p:spPr>
          <a:xfrm>
            <a:off x="7101840" y="946702"/>
            <a:ext cx="407968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8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734160" y="1044410"/>
            <a:ext cx="4456482" cy="31022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90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9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54490" y="1854662"/>
            <a:ext cx="2364415" cy="51550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681237" y="1452562"/>
            <a:ext cx="1915076" cy="41981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40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2511"/>
            <a:ext cx="6095999" cy="5485489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0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5048248" y="1266825"/>
            <a:ext cx="1971677" cy="23098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0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2925357" y="1435203"/>
            <a:ext cx="1599983" cy="19056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1" name="Picture Placeholder 23"/>
          <p:cNvSpPr>
            <a:spLocks noGrp="1"/>
          </p:cNvSpPr>
          <p:nvPr>
            <p:ph type="pic" sz="quarter" idx="23"/>
          </p:nvPr>
        </p:nvSpPr>
        <p:spPr>
          <a:xfrm>
            <a:off x="7644052" y="1432027"/>
            <a:ext cx="1594017" cy="19047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534400" y="1878807"/>
            <a:ext cx="1933576" cy="42767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20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42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969" y="1125537"/>
            <a:ext cx="3440795" cy="514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29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3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256473" y="5143980"/>
            <a:ext cx="1382548" cy="29741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0096500" y="1219200"/>
            <a:ext cx="1382548" cy="29765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175760" y="3174688"/>
            <a:ext cx="1382548" cy="29951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3" name="Picture Placeholder 13"/>
          <p:cNvSpPr>
            <a:spLocks noGrp="1"/>
          </p:cNvSpPr>
          <p:nvPr>
            <p:ph type="pic" sz="quarter" idx="24"/>
          </p:nvPr>
        </p:nvSpPr>
        <p:spPr>
          <a:xfrm rot="16200000">
            <a:off x="10926846" y="3998243"/>
            <a:ext cx="1382548" cy="29765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4" name="Picture Placeholder 13"/>
          <p:cNvSpPr>
            <a:spLocks noGrp="1"/>
          </p:cNvSpPr>
          <p:nvPr>
            <p:ph type="pic" sz="quarter" idx="25"/>
          </p:nvPr>
        </p:nvSpPr>
        <p:spPr>
          <a:xfrm rot="16200000">
            <a:off x="5453253" y="2388194"/>
            <a:ext cx="1382548" cy="29765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2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4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401279" y="-294578"/>
            <a:ext cx="1365876" cy="28187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125493" y="1111250"/>
            <a:ext cx="2128170" cy="44056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5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0608950" y="4331291"/>
            <a:ext cx="1365876" cy="2818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1453" name="TextBox 15"/>
          <p:cNvSpPr txBox="1"/>
          <p:nvPr/>
        </p:nvSpPr>
        <p:spPr>
          <a:xfrm rot="16200000">
            <a:off x="11409877" y="387225"/>
            <a:ext cx="51680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voodoo</a:t>
            </a:r>
          </a:p>
        </p:txBody>
      </p:sp>
      <p:sp>
        <p:nvSpPr>
          <p:cNvPr id="1454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5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3284" y="6443220"/>
            <a:ext cx="220326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45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1166" y="2308145"/>
            <a:ext cx="6527167" cy="3965655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Picture Placeholder 13"/>
          <p:cNvSpPr>
            <a:spLocks noGrp="1"/>
          </p:cNvSpPr>
          <p:nvPr>
            <p:ph type="pic" sz="half" idx="21"/>
          </p:nvPr>
        </p:nvSpPr>
        <p:spPr>
          <a:xfrm>
            <a:off x="-392651" y="2339295"/>
            <a:ext cx="6444948" cy="3635664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9" name="Title Text"/>
          <p:cNvSpPr txBox="1">
            <a:spLocks noGrp="1"/>
          </p:cNvSpPr>
          <p:nvPr>
            <p:ph type="title"/>
          </p:nvPr>
        </p:nvSpPr>
        <p:spPr>
          <a:xfrm>
            <a:off x="2027236" y="946702"/>
            <a:ext cx="9145588" cy="12498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151"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6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244985" y="-278607"/>
            <a:ext cx="2077250" cy="4493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8943281" y="-2530387"/>
            <a:ext cx="2077250" cy="4493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943281" y="2534942"/>
            <a:ext cx="2077250" cy="4493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0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6244985" y="4780448"/>
            <a:ext cx="2077250" cy="4493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1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271874" y="822779"/>
            <a:ext cx="2448015" cy="52982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80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074945" y="822779"/>
            <a:ext cx="2448016" cy="5298283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81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698833" y="822779"/>
            <a:ext cx="2448016" cy="5298283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4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67657"/>
            <a:ext cx="2803071" cy="5606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19175" y="0"/>
            <a:ext cx="3048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90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760179" y="2151339"/>
            <a:ext cx="1704425" cy="3688914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91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586552" y="2151339"/>
            <a:ext cx="1704425" cy="3688914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9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1412925" y="2151339"/>
            <a:ext cx="1704425" cy="3688914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93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856918" y="2151339"/>
            <a:ext cx="1704425" cy="3688914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94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2027238" y="2151339"/>
            <a:ext cx="1704425" cy="3688914"/>
          </a:xfrm>
          <a:prstGeom prst="rect">
            <a:avLst/>
          </a:prstGeom>
          <a:effectLst>
            <a:outerShdw blurRad="50800" dist="12700" dir="5400000" rotWithShape="0">
              <a:srgbClr val="000000">
                <a:alpha val="1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95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7106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96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5808550" y="2151340"/>
            <a:ext cx="1704424" cy="36889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04" name="Rectangle 10"/>
          <p:cNvSpPr/>
          <p:nvPr/>
        </p:nvSpPr>
        <p:spPr>
          <a:xfrm>
            <a:off x="2028823" y="1540136"/>
            <a:ext cx="5785344" cy="418501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algn="r">
              <a:defRPr>
                <a:latin typeface="Open Sans Bold"/>
                <a:ea typeface="Open Sans Bold"/>
                <a:cs typeface="Open Sans Bold"/>
                <a:sym typeface="Open Sans Bold"/>
              </a:defRPr>
            </a:pPr>
            <a:endParaRPr/>
          </a:p>
        </p:txBody>
      </p:sp>
      <p:pic>
        <p:nvPicPr>
          <p:cNvPr id="1505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214" y="1328805"/>
            <a:ext cx="7901687" cy="4810806"/>
          </a:xfrm>
          <a:prstGeom prst="rect">
            <a:avLst/>
          </a:prstGeom>
          <a:ln w="12700">
            <a:miter lim="400000"/>
          </a:ln>
        </p:spPr>
      </p:pic>
      <p:sp>
        <p:nvSpPr>
          <p:cNvPr id="1506" name="Picture Placeholder 13"/>
          <p:cNvSpPr>
            <a:spLocks noGrp="1"/>
          </p:cNvSpPr>
          <p:nvPr>
            <p:ph type="pic" sz="half" idx="21"/>
          </p:nvPr>
        </p:nvSpPr>
        <p:spPr>
          <a:xfrm>
            <a:off x="7040371" y="1357178"/>
            <a:ext cx="6808507" cy="4393763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14" name="Rectangle 7"/>
          <p:cNvSpPr/>
          <p:nvPr/>
        </p:nvSpPr>
        <p:spPr>
          <a:xfrm>
            <a:off x="8679542" y="0"/>
            <a:ext cx="351245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spcBef>
                <a:spcPts val="1000"/>
              </a:spcBef>
              <a:defRPr sz="1400">
                <a:latin typeface="Open Sans Bold"/>
                <a:ea typeface="Open Sans Bold"/>
                <a:cs typeface="Open Sans Bold"/>
                <a:sym typeface="Open Sans Bold"/>
              </a:defRPr>
            </a:pPr>
            <a:endParaRPr/>
          </a:p>
        </p:txBody>
      </p:sp>
      <p:pic>
        <p:nvPicPr>
          <p:cNvPr id="151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60" y="1125537"/>
            <a:ext cx="6366040" cy="5732464"/>
          </a:xfrm>
          <a:prstGeom prst="rect">
            <a:avLst/>
          </a:prstGeom>
          <a:ln w="12700">
            <a:miter lim="400000"/>
          </a:ln>
        </p:spPr>
      </p:pic>
      <p:sp>
        <p:nvSpPr>
          <p:cNvPr id="151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880350" y="1259682"/>
            <a:ext cx="2009775" cy="4371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7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203231" y="1362705"/>
            <a:ext cx="3379545" cy="4132592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26" name="Title Text"/>
          <p:cNvSpPr txBox="1">
            <a:spLocks noGrp="1"/>
          </p:cNvSpPr>
          <p:nvPr>
            <p:ph type="title"/>
          </p:nvPr>
        </p:nvSpPr>
        <p:spPr>
          <a:xfrm>
            <a:off x="6720113" y="946702"/>
            <a:ext cx="446140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52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44" y="-258410"/>
            <a:ext cx="4363357" cy="7357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3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26" y="2112436"/>
            <a:ext cx="1996675" cy="4186153"/>
          </a:xfrm>
          <a:prstGeom prst="rect">
            <a:avLst/>
          </a:prstGeom>
          <a:ln w="12700">
            <a:miter lim="400000"/>
          </a:ln>
        </p:spPr>
      </p:pic>
      <p:sp>
        <p:nvSpPr>
          <p:cNvPr id="1536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3912992" y="2185220"/>
            <a:ext cx="1911993" cy="4040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3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028824" y="2417441"/>
            <a:ext cx="1693861" cy="3579499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38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8725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3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015442" y="2417441"/>
            <a:ext cx="1693862" cy="3579499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0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7857345" y="2417441"/>
            <a:ext cx="1693862" cy="3579499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1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9699248" y="2417441"/>
            <a:ext cx="1693862" cy="3579499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9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55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86" y="1125537"/>
            <a:ext cx="7313614" cy="5730342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Picture Placeholder 13"/>
          <p:cNvSpPr>
            <a:spLocks noGrp="1"/>
          </p:cNvSpPr>
          <p:nvPr>
            <p:ph type="pic" sz="half" idx="21"/>
          </p:nvPr>
        </p:nvSpPr>
        <p:spPr>
          <a:xfrm>
            <a:off x="6996210" y="1202532"/>
            <a:ext cx="7131271" cy="4040981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59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775575" y="1654175"/>
            <a:ext cx="2736850" cy="59135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60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5083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128000" y="3217090"/>
            <a:ext cx="1561921" cy="15619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9148404" y="0"/>
            <a:ext cx="3043597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7109420" y="946702"/>
            <a:ext cx="406658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74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5080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112000" y="0"/>
            <a:ext cx="5080000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16000" y="0"/>
            <a:ext cx="406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0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112000" y="4572000"/>
            <a:ext cx="5080000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0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457119" y="1929033"/>
            <a:ext cx="3898722" cy="38987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7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306133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090159" y="568959"/>
            <a:ext cx="3037841" cy="171704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412480" y="1127760"/>
            <a:ext cx="3037841" cy="17170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090159" y="3430821"/>
            <a:ext cx="3037841" cy="17170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8412480" y="3989621"/>
            <a:ext cx="3037841" cy="17170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16000" y="0"/>
            <a:ext cx="3058161" cy="457200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074159" y="4572000"/>
            <a:ext cx="7101841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8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16000" y="4572000"/>
            <a:ext cx="11176000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48" name="Picture Placeholder 8"/>
          <p:cNvSpPr>
            <a:spLocks noGrp="1"/>
          </p:cNvSpPr>
          <p:nvPr>
            <p:ph type="pic" idx="21"/>
          </p:nvPr>
        </p:nvSpPr>
        <p:spPr>
          <a:xfrm>
            <a:off x="7112000" y="0"/>
            <a:ext cx="5080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21200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57" name="Picture Placeholder 8"/>
          <p:cNvSpPr>
            <a:spLocks noGrp="1"/>
          </p:cNvSpPr>
          <p:nvPr>
            <p:ph type="pic" idx="2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7101840" y="946702"/>
            <a:ext cx="407968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66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5080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4" name="Title Text"/>
          <p:cNvSpPr txBox="1">
            <a:spLocks noGrp="1"/>
          </p:cNvSpPr>
          <p:nvPr>
            <p:ph type="title"/>
          </p:nvPr>
        </p:nvSpPr>
        <p:spPr>
          <a:xfrm>
            <a:off x="7101840" y="5023954"/>
            <a:ext cx="407968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5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5080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3" name="Title Text"/>
          <p:cNvSpPr txBox="1">
            <a:spLocks noGrp="1"/>
          </p:cNvSpPr>
          <p:nvPr>
            <p:ph type="title"/>
          </p:nvPr>
        </p:nvSpPr>
        <p:spPr>
          <a:xfrm>
            <a:off x="7101840" y="946702"/>
            <a:ext cx="407968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1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9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6085840" y="568959"/>
            <a:ext cx="6106160" cy="4003042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9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058160" y="4572000"/>
            <a:ext cx="5069841" cy="228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1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9133840" y="0"/>
            <a:ext cx="3058161" cy="457200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85840" y="2854960"/>
            <a:ext cx="3048001" cy="40030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1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1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9133840" y="0"/>
            <a:ext cx="3058161" cy="341376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85840" y="3413759"/>
            <a:ext cx="3048001" cy="3444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4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085840" y="-30481"/>
            <a:ext cx="3048001" cy="3444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9133840" y="3413759"/>
            <a:ext cx="3058161" cy="3444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3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2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9133840" y="0"/>
            <a:ext cx="3058161" cy="341376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5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6085840" y="-30481"/>
            <a:ext cx="3048001" cy="68884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33840" y="3413759"/>
            <a:ext cx="3058161" cy="3444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4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3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9133840" y="0"/>
            <a:ext cx="3058161" cy="685800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85840" y="3413759"/>
            <a:ext cx="3048001" cy="3444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085840" y="-30481"/>
            <a:ext cx="3048001" cy="3444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4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6085840" y="0"/>
            <a:ext cx="6106160" cy="341376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85840" y="3413759"/>
            <a:ext cx="3048001" cy="3444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33840" y="3413759"/>
            <a:ext cx="3058161" cy="3444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6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57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6085840" y="3413759"/>
            <a:ext cx="6106160" cy="344424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85840" y="-30481"/>
            <a:ext cx="3048001" cy="3444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33840" y="-30481"/>
            <a:ext cx="3058161" cy="3444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7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096000" y="0"/>
            <a:ext cx="2032000" cy="457200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128000" y="2286000"/>
            <a:ext cx="2032000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7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160000" y="0"/>
            <a:ext cx="2032000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8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7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014720" y="2171394"/>
            <a:ext cx="2194561" cy="309433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128000" y="2286000"/>
            <a:ext cx="2032000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160000" y="2286000"/>
            <a:ext cx="2032000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064000" y="2286000"/>
            <a:ext cx="2032000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3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2028825" y="2286000"/>
            <a:ext cx="2032000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4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-6350" y="2286000"/>
            <a:ext cx="2032000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2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61359" y="2286000"/>
            <a:ext cx="2032001" cy="286512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509895" y="2286000"/>
            <a:ext cx="2032001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758430" y="2286000"/>
            <a:ext cx="2032001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012825" y="2286000"/>
            <a:ext cx="2032000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20029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6099962" y="1125537"/>
            <a:ext cx="5072863" cy="57324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4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4057016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0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6085840" y="-30481"/>
            <a:ext cx="3048001" cy="68884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6" name="Rectangle 7"/>
          <p:cNvSpPr/>
          <p:nvPr/>
        </p:nvSpPr>
        <p:spPr>
          <a:xfrm>
            <a:off x="9133840" y="-30481"/>
            <a:ext cx="3058161" cy="6888482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4" name="Title Text"/>
          <p:cNvSpPr txBox="1">
            <a:spLocks noGrp="1"/>
          </p:cNvSpPr>
          <p:nvPr>
            <p:ph type="title"/>
          </p:nvPr>
        </p:nvSpPr>
        <p:spPr>
          <a:xfrm>
            <a:off x="3044824" y="946702"/>
            <a:ext cx="4067176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1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7112000" y="1135074"/>
            <a:ext cx="4053841" cy="4574847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6" name="Rectangle 3"/>
          <p:cNvSpPr/>
          <p:nvPr/>
        </p:nvSpPr>
        <p:spPr>
          <a:xfrm>
            <a:off x="-1" y="1140318"/>
            <a:ext cx="2042163" cy="4569602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078852" y="0"/>
            <a:ext cx="3059308" cy="22899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5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672452" y="2289977"/>
            <a:ext cx="3059308" cy="2289978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078852" y="4578182"/>
            <a:ext cx="3059308" cy="22899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5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1117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3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11176000" cy="4023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icture Placeholder 8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59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6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360157" y="3429000"/>
            <a:ext cx="4821364" cy="286004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6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2028823" y="3429000"/>
            <a:ext cx="4067177" cy="28600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634513" y="2308497"/>
            <a:ext cx="2245361" cy="224536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0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7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946640" y="0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946640" y="2308497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9946640" y="4616994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4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7634513" y="0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5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7634513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312226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7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2979056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5" name="Title Text"/>
          <p:cNvSpPr txBox="1">
            <a:spLocks noGrp="1"/>
          </p:cNvSpPr>
          <p:nvPr>
            <p:ph type="title"/>
          </p:nvPr>
        </p:nvSpPr>
        <p:spPr>
          <a:xfrm>
            <a:off x="2028825" y="4411262"/>
            <a:ext cx="5083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28825" y="1160780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671944" y="1160780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998584" y="1160780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8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350384" y="1160780"/>
            <a:ext cx="2245361" cy="224536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1315065" y="1160780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6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07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28824" y="2780576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8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162132" y="2780576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228786" y="2780576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0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0295441" y="2780576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1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2028824" y="4842000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2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4095477" y="4842000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162132" y="4842000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4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8228786" y="4842000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5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10295441" y="4842000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6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4095477" y="2780576"/>
            <a:ext cx="2016000" cy="201600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308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134609" y="2255698"/>
            <a:ext cx="3066041" cy="2649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438423" y="2255698"/>
            <a:ext cx="3066042" cy="2649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742239" y="2255698"/>
            <a:ext cx="3066042" cy="26496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6096000" cy="3441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4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6096000" y="0"/>
            <a:ext cx="6096000" cy="344170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3416300"/>
            <a:ext cx="6096000" cy="3441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3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6096000" y="3416300"/>
            <a:ext cx="6096000" cy="344170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6096000" cy="341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42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0" y="3416300"/>
            <a:ext cx="6096000" cy="344170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6096000" y="0"/>
            <a:ext cx="6096000" cy="341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1" name="Picture Placeholder 8"/>
          <p:cNvSpPr>
            <a:spLocks noGrp="1"/>
          </p:cNvSpPr>
          <p:nvPr>
            <p:ph type="pic" sz="half" idx="22"/>
          </p:nvPr>
        </p:nvSpPr>
        <p:spPr>
          <a:xfrm>
            <a:off x="6096000" y="3416300"/>
            <a:ext cx="6096000" cy="344170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6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70" y="1118382"/>
            <a:ext cx="3196774" cy="5000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293" y="1118382"/>
            <a:ext cx="3196774" cy="5000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614" y="1118382"/>
            <a:ext cx="3196774" cy="5000342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378125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6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506437" y="1895961"/>
            <a:ext cx="1937656" cy="342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6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811706" y="1895961"/>
            <a:ext cx="1937656" cy="342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6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135082" y="1895961"/>
            <a:ext cx="1937656" cy="3429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83" name="Группа 38"/>
          <p:cNvGrpSpPr/>
          <p:nvPr/>
        </p:nvGrpSpPr>
        <p:grpSpPr>
          <a:xfrm>
            <a:off x="2017917" y="878570"/>
            <a:ext cx="2530933" cy="5052119"/>
            <a:chOff x="0" y="0"/>
            <a:chExt cx="2530931" cy="5052117"/>
          </a:xfrm>
        </p:grpSpPr>
        <p:sp>
          <p:nvSpPr>
            <p:cNvPr id="574" name="Скругленный прямоугольник 39"/>
            <p:cNvSpPr/>
            <p:nvPr/>
          </p:nvSpPr>
          <p:spPr>
            <a:xfrm>
              <a:off x="2350630" y="914401"/>
              <a:ext cx="180302" cy="487681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75" name="Скругленный прямоугольник 40"/>
            <p:cNvSpPr/>
            <p:nvPr/>
          </p:nvSpPr>
          <p:spPr>
            <a:xfrm>
              <a:off x="-1" y="828500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76" name="Скругленный прямоугольник 41"/>
            <p:cNvSpPr/>
            <p:nvPr/>
          </p:nvSpPr>
          <p:spPr>
            <a:xfrm>
              <a:off x="-1" y="1387199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77" name="Скругленный прямоугольник 42"/>
            <p:cNvSpPr/>
            <p:nvPr/>
          </p:nvSpPr>
          <p:spPr>
            <a:xfrm>
              <a:off x="-1" y="1898744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78" name="Скругленный прямоугольник 43"/>
            <p:cNvSpPr/>
            <p:nvPr/>
          </p:nvSpPr>
          <p:spPr>
            <a:xfrm>
              <a:off x="31952" y="0"/>
              <a:ext cx="2465283" cy="5052118"/>
            </a:xfrm>
            <a:prstGeom prst="roundRect">
              <a:avLst>
                <a:gd name="adj" fmla="val 16667"/>
              </a:avLst>
            </a:prstGeom>
            <a:solidFill>
              <a:srgbClr val="F0F0F0"/>
            </a:solidFill>
            <a:ln w="19050" cap="flat">
              <a:solidFill>
                <a:srgbClr val="B4B4B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79" name="Овал 44"/>
            <p:cNvSpPr/>
            <p:nvPr/>
          </p:nvSpPr>
          <p:spPr>
            <a:xfrm>
              <a:off x="1059527" y="4556769"/>
              <a:ext cx="410133" cy="406783"/>
            </a:xfrm>
            <a:prstGeom prst="ellipse">
              <a:avLst/>
            </a:prstGeom>
            <a:noFill/>
            <a:ln w="15875" cap="flat">
              <a:solidFill>
                <a:srgbClr val="B4B4B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80" name="Скругленный прямоугольник 45"/>
            <p:cNvSpPr/>
            <p:nvPr/>
          </p:nvSpPr>
          <p:spPr>
            <a:xfrm>
              <a:off x="950563" y="314767"/>
              <a:ext cx="628060" cy="45720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81" name="Овал 46"/>
            <p:cNvSpPr/>
            <p:nvPr/>
          </p:nvSpPr>
          <p:spPr>
            <a:xfrm flipH="1">
              <a:off x="738200" y="308578"/>
              <a:ext cx="59519" cy="58099"/>
            </a:xfrm>
            <a:prstGeom prst="ellipse">
              <a:avLst/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82" name="Овал 47"/>
            <p:cNvSpPr/>
            <p:nvPr/>
          </p:nvSpPr>
          <p:spPr>
            <a:xfrm flipH="1">
              <a:off x="1234833" y="128335"/>
              <a:ext cx="59519" cy="58099"/>
            </a:xfrm>
            <a:prstGeom prst="ellipse">
              <a:avLst/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</p:grpSp>
      <p:grpSp>
        <p:nvGrpSpPr>
          <p:cNvPr id="593" name="Группа 38"/>
          <p:cNvGrpSpPr/>
          <p:nvPr/>
        </p:nvGrpSpPr>
        <p:grpSpPr>
          <a:xfrm>
            <a:off x="4984000" y="878570"/>
            <a:ext cx="2530933" cy="5052119"/>
            <a:chOff x="0" y="0"/>
            <a:chExt cx="2530931" cy="5052117"/>
          </a:xfrm>
        </p:grpSpPr>
        <p:sp>
          <p:nvSpPr>
            <p:cNvPr id="584" name="Скругленный прямоугольник 39"/>
            <p:cNvSpPr/>
            <p:nvPr/>
          </p:nvSpPr>
          <p:spPr>
            <a:xfrm>
              <a:off x="2350630" y="914401"/>
              <a:ext cx="180302" cy="487681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85" name="Скругленный прямоугольник 40"/>
            <p:cNvSpPr/>
            <p:nvPr/>
          </p:nvSpPr>
          <p:spPr>
            <a:xfrm>
              <a:off x="-1" y="828500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86" name="Скругленный прямоугольник 41"/>
            <p:cNvSpPr/>
            <p:nvPr/>
          </p:nvSpPr>
          <p:spPr>
            <a:xfrm>
              <a:off x="-1" y="1387199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87" name="Скругленный прямоугольник 42"/>
            <p:cNvSpPr/>
            <p:nvPr/>
          </p:nvSpPr>
          <p:spPr>
            <a:xfrm>
              <a:off x="-1" y="1898744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88" name="Скругленный прямоугольник 43"/>
            <p:cNvSpPr/>
            <p:nvPr/>
          </p:nvSpPr>
          <p:spPr>
            <a:xfrm>
              <a:off x="31952" y="0"/>
              <a:ext cx="2465283" cy="5052118"/>
            </a:xfrm>
            <a:prstGeom prst="roundRect">
              <a:avLst>
                <a:gd name="adj" fmla="val 16667"/>
              </a:avLst>
            </a:prstGeom>
            <a:solidFill>
              <a:srgbClr val="F0F0F0"/>
            </a:solidFill>
            <a:ln w="19050" cap="flat">
              <a:solidFill>
                <a:srgbClr val="B4B4B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89" name="Овал 44"/>
            <p:cNvSpPr/>
            <p:nvPr/>
          </p:nvSpPr>
          <p:spPr>
            <a:xfrm>
              <a:off x="1059527" y="4556769"/>
              <a:ext cx="410133" cy="406783"/>
            </a:xfrm>
            <a:prstGeom prst="ellipse">
              <a:avLst/>
            </a:prstGeom>
            <a:noFill/>
            <a:ln w="15875" cap="flat">
              <a:solidFill>
                <a:srgbClr val="B4B4B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90" name="Скругленный прямоугольник 45"/>
            <p:cNvSpPr/>
            <p:nvPr/>
          </p:nvSpPr>
          <p:spPr>
            <a:xfrm>
              <a:off x="950563" y="314767"/>
              <a:ext cx="628060" cy="45720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91" name="Овал 46"/>
            <p:cNvSpPr/>
            <p:nvPr/>
          </p:nvSpPr>
          <p:spPr>
            <a:xfrm flipH="1">
              <a:off x="738200" y="308578"/>
              <a:ext cx="59519" cy="58099"/>
            </a:xfrm>
            <a:prstGeom prst="ellipse">
              <a:avLst/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92" name="Овал 47"/>
            <p:cNvSpPr/>
            <p:nvPr/>
          </p:nvSpPr>
          <p:spPr>
            <a:xfrm flipH="1">
              <a:off x="1234833" y="128335"/>
              <a:ext cx="59519" cy="58099"/>
            </a:xfrm>
            <a:prstGeom prst="ellipse">
              <a:avLst/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</p:grpSp>
      <p:grpSp>
        <p:nvGrpSpPr>
          <p:cNvPr id="603" name="Группа 38"/>
          <p:cNvGrpSpPr/>
          <p:nvPr/>
        </p:nvGrpSpPr>
        <p:grpSpPr>
          <a:xfrm>
            <a:off x="7948338" y="878570"/>
            <a:ext cx="2530933" cy="5052119"/>
            <a:chOff x="0" y="0"/>
            <a:chExt cx="2530931" cy="5052117"/>
          </a:xfrm>
        </p:grpSpPr>
        <p:sp>
          <p:nvSpPr>
            <p:cNvPr id="594" name="Скругленный прямоугольник 39"/>
            <p:cNvSpPr/>
            <p:nvPr/>
          </p:nvSpPr>
          <p:spPr>
            <a:xfrm>
              <a:off x="2350630" y="914401"/>
              <a:ext cx="180302" cy="487681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95" name="Скругленный прямоугольник 40"/>
            <p:cNvSpPr/>
            <p:nvPr/>
          </p:nvSpPr>
          <p:spPr>
            <a:xfrm>
              <a:off x="-1" y="828500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96" name="Скругленный прямоугольник 41"/>
            <p:cNvSpPr/>
            <p:nvPr/>
          </p:nvSpPr>
          <p:spPr>
            <a:xfrm>
              <a:off x="-1" y="1387199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97" name="Скругленный прямоугольник 42"/>
            <p:cNvSpPr/>
            <p:nvPr/>
          </p:nvSpPr>
          <p:spPr>
            <a:xfrm>
              <a:off x="-1" y="1898744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98" name="Скругленный прямоугольник 43"/>
            <p:cNvSpPr/>
            <p:nvPr/>
          </p:nvSpPr>
          <p:spPr>
            <a:xfrm>
              <a:off x="31952" y="0"/>
              <a:ext cx="2465283" cy="5052118"/>
            </a:xfrm>
            <a:prstGeom prst="roundRect">
              <a:avLst>
                <a:gd name="adj" fmla="val 16667"/>
              </a:avLst>
            </a:prstGeom>
            <a:solidFill>
              <a:srgbClr val="F0F0F0"/>
            </a:solidFill>
            <a:ln w="19050" cap="flat">
              <a:solidFill>
                <a:srgbClr val="B4B4B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599" name="Овал 44"/>
            <p:cNvSpPr/>
            <p:nvPr/>
          </p:nvSpPr>
          <p:spPr>
            <a:xfrm>
              <a:off x="1059527" y="4556769"/>
              <a:ext cx="410133" cy="406783"/>
            </a:xfrm>
            <a:prstGeom prst="ellipse">
              <a:avLst/>
            </a:prstGeom>
            <a:noFill/>
            <a:ln w="15875" cap="flat">
              <a:solidFill>
                <a:srgbClr val="B4B4B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00" name="Скругленный прямоугольник 45"/>
            <p:cNvSpPr/>
            <p:nvPr/>
          </p:nvSpPr>
          <p:spPr>
            <a:xfrm>
              <a:off x="950563" y="314767"/>
              <a:ext cx="628060" cy="45720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01" name="Овал 46"/>
            <p:cNvSpPr/>
            <p:nvPr/>
          </p:nvSpPr>
          <p:spPr>
            <a:xfrm flipH="1">
              <a:off x="738200" y="308578"/>
              <a:ext cx="59519" cy="58099"/>
            </a:xfrm>
            <a:prstGeom prst="ellipse">
              <a:avLst/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02" name="Овал 47"/>
            <p:cNvSpPr/>
            <p:nvPr/>
          </p:nvSpPr>
          <p:spPr>
            <a:xfrm flipH="1">
              <a:off x="1234833" y="128335"/>
              <a:ext cx="59519" cy="58099"/>
            </a:xfrm>
            <a:prstGeom prst="ellipse">
              <a:avLst/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</p:grpSp>
      <p:sp>
        <p:nvSpPr>
          <p:cNvPr id="60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160357" y="1436923"/>
            <a:ext cx="2244309" cy="39063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090778" y="1436923"/>
            <a:ext cx="2244309" cy="39063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125480" y="1443112"/>
            <a:ext cx="2244309" cy="3900203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23" name="Группа 38"/>
          <p:cNvGrpSpPr/>
          <p:nvPr/>
        </p:nvGrpSpPr>
        <p:grpSpPr>
          <a:xfrm>
            <a:off x="4849945" y="878570"/>
            <a:ext cx="2530933" cy="5052119"/>
            <a:chOff x="0" y="0"/>
            <a:chExt cx="2530931" cy="5052117"/>
          </a:xfrm>
        </p:grpSpPr>
        <p:sp>
          <p:nvSpPr>
            <p:cNvPr id="614" name="Скругленный прямоугольник 39"/>
            <p:cNvSpPr/>
            <p:nvPr/>
          </p:nvSpPr>
          <p:spPr>
            <a:xfrm>
              <a:off x="2350630" y="914401"/>
              <a:ext cx="180302" cy="487681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15" name="Скругленный прямоугольник 40"/>
            <p:cNvSpPr/>
            <p:nvPr/>
          </p:nvSpPr>
          <p:spPr>
            <a:xfrm>
              <a:off x="-1" y="828500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16" name="Скругленный прямоугольник 41"/>
            <p:cNvSpPr/>
            <p:nvPr/>
          </p:nvSpPr>
          <p:spPr>
            <a:xfrm>
              <a:off x="-1" y="1387199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17" name="Скругленный прямоугольник 42"/>
            <p:cNvSpPr/>
            <p:nvPr/>
          </p:nvSpPr>
          <p:spPr>
            <a:xfrm>
              <a:off x="-1" y="1898744"/>
              <a:ext cx="180302" cy="276138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18" name="Скругленный прямоугольник 43"/>
            <p:cNvSpPr/>
            <p:nvPr/>
          </p:nvSpPr>
          <p:spPr>
            <a:xfrm>
              <a:off x="31952" y="0"/>
              <a:ext cx="2465283" cy="5052118"/>
            </a:xfrm>
            <a:prstGeom prst="roundRect">
              <a:avLst>
                <a:gd name="adj" fmla="val 16667"/>
              </a:avLst>
            </a:prstGeom>
            <a:solidFill>
              <a:srgbClr val="F0F0F0"/>
            </a:solidFill>
            <a:ln w="19050" cap="flat">
              <a:solidFill>
                <a:srgbClr val="B4B4B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19" name="Овал 44"/>
            <p:cNvSpPr/>
            <p:nvPr/>
          </p:nvSpPr>
          <p:spPr>
            <a:xfrm>
              <a:off x="1059527" y="4556769"/>
              <a:ext cx="410133" cy="406783"/>
            </a:xfrm>
            <a:prstGeom prst="ellipse">
              <a:avLst/>
            </a:prstGeom>
            <a:noFill/>
            <a:ln w="15875" cap="flat">
              <a:solidFill>
                <a:srgbClr val="B4B4B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20" name="Скругленный прямоугольник 45"/>
            <p:cNvSpPr/>
            <p:nvPr/>
          </p:nvSpPr>
          <p:spPr>
            <a:xfrm>
              <a:off x="950563" y="314767"/>
              <a:ext cx="628060" cy="45720"/>
            </a:xfrm>
            <a:prstGeom prst="roundRect">
              <a:avLst>
                <a:gd name="adj" fmla="val 16667"/>
              </a:avLst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21" name="Овал 46"/>
            <p:cNvSpPr/>
            <p:nvPr/>
          </p:nvSpPr>
          <p:spPr>
            <a:xfrm flipH="1">
              <a:off x="738200" y="308578"/>
              <a:ext cx="59519" cy="58099"/>
            </a:xfrm>
            <a:prstGeom prst="ellipse">
              <a:avLst/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  <p:sp>
          <p:nvSpPr>
            <p:cNvPr id="622" name="Овал 47"/>
            <p:cNvSpPr/>
            <p:nvPr/>
          </p:nvSpPr>
          <p:spPr>
            <a:xfrm flipH="1">
              <a:off x="1234833" y="128335"/>
              <a:ext cx="59519" cy="58099"/>
            </a:xfrm>
            <a:prstGeom prst="ellipse">
              <a:avLst/>
            </a:pr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F0F0F0"/>
                  </a:solidFill>
                </a:defRPr>
              </a:pPr>
              <a:endParaRPr/>
            </a:p>
          </p:txBody>
        </p:sp>
      </p:grpSp>
      <p:sp>
        <p:nvSpPr>
          <p:cNvPr id="62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991425" y="1443112"/>
            <a:ext cx="2244309" cy="3900203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519752" y="1436923"/>
            <a:ext cx="2244309" cy="39063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6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936633" y="1436923"/>
            <a:ext cx="2244309" cy="39063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7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6184" y="1436923"/>
            <a:ext cx="2244308" cy="39063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2433065" y="1436923"/>
            <a:ext cx="2244309" cy="39063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38" name="Group 2"/>
          <p:cNvGrpSpPr/>
          <p:nvPr/>
        </p:nvGrpSpPr>
        <p:grpSpPr>
          <a:xfrm>
            <a:off x="4675416" y="-2068119"/>
            <a:ext cx="6506106" cy="11121549"/>
            <a:chOff x="0" y="0"/>
            <a:chExt cx="6506105" cy="11121547"/>
          </a:xfrm>
        </p:grpSpPr>
        <p:pic>
          <p:nvPicPr>
            <p:cNvPr id="636" name="Picture 10" descr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0" y="-1"/>
              <a:ext cx="6506106" cy="11121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Picture 9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675" y="2691572"/>
              <a:ext cx="2388868" cy="4870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9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4159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4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898650" y="1222216"/>
            <a:ext cx="2109549" cy="37119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48" name="Picture 35" descr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096" y="3043446"/>
            <a:ext cx="2179781" cy="4258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Picture 36" descr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065" y="1094121"/>
            <a:ext cx="2179781" cy="4258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Picture 37" descr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418" y="-560706"/>
            <a:ext cx="2179781" cy="4258277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626201" y="3681202"/>
            <a:ext cx="1679944" cy="29821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661344" y="1723133"/>
            <a:ext cx="1679944" cy="29821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704698" y="68304"/>
            <a:ext cx="1679944" cy="29821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4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405510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2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575" y="356459"/>
            <a:ext cx="10058401" cy="6030255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3819715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64" name="Picture Placeholder 8"/>
          <p:cNvSpPr>
            <a:spLocks noGrp="1"/>
          </p:cNvSpPr>
          <p:nvPr>
            <p:ph type="pic" idx="21"/>
          </p:nvPr>
        </p:nvSpPr>
        <p:spPr>
          <a:xfrm>
            <a:off x="6110473" y="810688"/>
            <a:ext cx="7696063" cy="48205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Rectangle 1"/>
          <p:cNvSpPr/>
          <p:nvPr/>
        </p:nvSpPr>
        <p:spPr>
          <a:xfrm>
            <a:off x="1019175" y="3802615"/>
            <a:ext cx="10153650" cy="2471186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/>
          <a:lstStyle/>
          <a:p>
            <a:pPr algn="ctr">
              <a:spcBef>
                <a:spcPts val="1000"/>
              </a:spcBef>
              <a:defRPr sz="1400">
                <a:latin typeface="Open Sans Bold"/>
                <a:ea typeface="Open Sans Bold"/>
                <a:cs typeface="Open Sans Bold"/>
                <a:sym typeface="Open Sans Bold"/>
              </a:defRPr>
            </a:pPr>
            <a:endParaRPr/>
          </a:p>
        </p:txBody>
      </p:sp>
      <p:sp>
        <p:nvSpPr>
          <p:cNvPr id="59" name="Rectangle 2"/>
          <p:cNvSpPr/>
          <p:nvPr/>
        </p:nvSpPr>
        <p:spPr>
          <a:xfrm>
            <a:off x="1019175" y="1125537"/>
            <a:ext cx="10153650" cy="2471186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/>
          <a:lstStyle/>
          <a:p>
            <a:pPr algn="ctr">
              <a:spcBef>
                <a:spcPts val="1000"/>
              </a:spcBef>
              <a:defRPr sz="1400">
                <a:latin typeface="Open Sans Bold"/>
                <a:ea typeface="Open Sans Bold"/>
                <a:cs typeface="Open Sans Bold"/>
                <a:sym typeface="Open Sans Bold"/>
              </a:defRPr>
            </a:pPr>
            <a:endParaRPr/>
          </a:p>
        </p:txBody>
      </p:sp>
      <p:sp>
        <p:nvSpPr>
          <p:cNvPr id="6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135300" y="4219023"/>
            <a:ext cx="900001" cy="900001"/>
          </a:xfrm>
          <a:prstGeom prst="rect">
            <a:avLst/>
          </a:prstGeom>
          <a:effectLst>
            <a:outerShdw blurRad="508000" dist="190500" dir="5400000" rotWithShape="0">
              <a:srgbClr val="000000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478594" y="4219023"/>
            <a:ext cx="900001" cy="900001"/>
          </a:xfrm>
          <a:prstGeom prst="rect">
            <a:avLst/>
          </a:prstGeom>
          <a:effectLst>
            <a:outerShdw blurRad="508000" dist="190500" dir="5400000" rotWithShape="0">
              <a:srgbClr val="000000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821888" y="4219023"/>
            <a:ext cx="900001" cy="900001"/>
          </a:xfrm>
          <a:prstGeom prst="rect">
            <a:avLst/>
          </a:prstGeom>
          <a:effectLst>
            <a:outerShdw blurRad="508000" dist="190500" dir="5400000" rotWithShape="0">
              <a:srgbClr val="000000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9162250" y="4219023"/>
            <a:ext cx="900001" cy="900001"/>
          </a:xfrm>
          <a:prstGeom prst="rect">
            <a:avLst/>
          </a:prstGeom>
          <a:effectLst>
            <a:outerShdw blurRad="508000" dist="190500" dir="5400000" rotWithShape="0">
              <a:srgbClr val="000000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2135300" y="1606452"/>
            <a:ext cx="900001" cy="900001"/>
          </a:xfrm>
          <a:prstGeom prst="rect">
            <a:avLst/>
          </a:prstGeom>
          <a:effectLst>
            <a:outerShdw blurRad="508000" dist="190500" dir="5400000" rotWithShape="0">
              <a:srgbClr val="000000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4478594" y="1606452"/>
            <a:ext cx="900001" cy="900001"/>
          </a:xfrm>
          <a:prstGeom prst="rect">
            <a:avLst/>
          </a:prstGeom>
          <a:effectLst>
            <a:outerShdw blurRad="508000" dist="190500" dir="5400000" rotWithShape="0">
              <a:srgbClr val="000000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821888" y="1606452"/>
            <a:ext cx="900001" cy="900001"/>
          </a:xfrm>
          <a:prstGeom prst="rect">
            <a:avLst/>
          </a:prstGeom>
          <a:effectLst>
            <a:outerShdw blurRad="508000" dist="190500" dir="5400000" rotWithShape="0">
              <a:srgbClr val="000000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9162250" y="1606452"/>
            <a:ext cx="900001" cy="900001"/>
          </a:xfrm>
          <a:prstGeom prst="rect">
            <a:avLst/>
          </a:prstGeom>
          <a:effectLst>
            <a:outerShdw blurRad="508000" dist="190500" dir="5400000" rotWithShape="0">
              <a:srgbClr val="000000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72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0808"/>
            <a:ext cx="493939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74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6572815" y="1602461"/>
            <a:ext cx="3974473" cy="52917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82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8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885537" y="2795199"/>
            <a:ext cx="1080001" cy="108000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229360" y="2795199"/>
            <a:ext cx="1080001" cy="108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572467" y="2795199"/>
            <a:ext cx="1080001" cy="108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2541714" y="2795199"/>
            <a:ext cx="1080001" cy="108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4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009699" y="2151595"/>
            <a:ext cx="2104617" cy="2104617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398114" y="2151595"/>
            <a:ext cx="2104618" cy="21046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7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786530" y="2151595"/>
            <a:ext cx="2104617" cy="21046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98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621284" y="2148389"/>
            <a:ext cx="2104617" cy="21046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6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184903" y="1517904"/>
            <a:ext cx="3822193" cy="38221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xfrm>
            <a:off x="1024970" y="1175302"/>
            <a:ext cx="10146613" cy="1647412"/>
          </a:xfrm>
          <a:prstGeom prst="rect">
            <a:avLst/>
          </a:prstGeom>
          <a:effectLst>
            <a:outerShdw blurRad="762000" dist="381000" dir="5400000" rotWithShape="0">
              <a:srgbClr val="000000">
                <a:alpha val="30000"/>
              </a:srgbClr>
            </a:outerShdw>
          </a:effectLst>
        </p:spPr>
        <p:txBody>
          <a:bodyPr>
            <a:normAutofit/>
          </a:bodyPr>
          <a:lstStyle>
            <a:lvl1pPr>
              <a:defRPr sz="12000"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715" name="Picture Placeholder 8"/>
          <p:cNvSpPr>
            <a:spLocks noGrp="1"/>
          </p:cNvSpPr>
          <p:nvPr>
            <p:ph type="pic" idx="21"/>
          </p:nvPr>
        </p:nvSpPr>
        <p:spPr>
          <a:xfrm>
            <a:off x="6096001" y="-30481"/>
            <a:ext cx="6085841" cy="68884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27300" y="1125537"/>
            <a:ext cx="2303463" cy="2303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2027300" y="3575956"/>
            <a:ext cx="2830450" cy="269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8342373" y="3575956"/>
            <a:ext cx="2830451" cy="269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909541" y="1125537"/>
            <a:ext cx="4263284" cy="2303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5007262" y="3575956"/>
            <a:ext cx="3185598" cy="269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5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3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6095998" y="3429000"/>
            <a:ext cx="5076826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2027238" y="0"/>
            <a:ext cx="4068762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2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1117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035300" y="3429000"/>
            <a:ext cx="3060701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1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5080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634416" y="2855042"/>
            <a:ext cx="900001" cy="90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977710" y="2855042"/>
            <a:ext cx="900001" cy="90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321005" y="2855042"/>
            <a:ext cx="900001" cy="90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9661366" y="2855042"/>
            <a:ext cx="900001" cy="900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16000" y="0"/>
            <a:ext cx="20193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016000" y="3429000"/>
            <a:ext cx="20193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1" name="Title Text"/>
          <p:cNvSpPr txBox="1">
            <a:spLocks noGrp="1"/>
          </p:cNvSpPr>
          <p:nvPr>
            <p:ph type="title"/>
          </p:nvPr>
        </p:nvSpPr>
        <p:spPr>
          <a:xfrm>
            <a:off x="7101840" y="946702"/>
            <a:ext cx="407968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7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035299" y="3429000"/>
            <a:ext cx="3060700" cy="3428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80" name="Title Text"/>
          <p:cNvSpPr txBox="1">
            <a:spLocks noGrp="1"/>
          </p:cNvSpPr>
          <p:nvPr>
            <p:ph type="title"/>
          </p:nvPr>
        </p:nvSpPr>
        <p:spPr>
          <a:xfrm>
            <a:off x="7101840" y="946702"/>
            <a:ext cx="407968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8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035299" y="1"/>
            <a:ext cx="3060700" cy="3428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8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035299" y="3429001"/>
            <a:ext cx="3060700" cy="2844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90" name="Title Text"/>
          <p:cNvSpPr txBox="1">
            <a:spLocks noGrp="1"/>
          </p:cNvSpPr>
          <p:nvPr>
            <p:ph type="title"/>
          </p:nvPr>
        </p:nvSpPr>
        <p:spPr>
          <a:xfrm>
            <a:off x="7101840" y="946702"/>
            <a:ext cx="407968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9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6001" y="3429001"/>
            <a:ext cx="3060700" cy="2844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9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50536" y="3429001"/>
            <a:ext cx="3041464" cy="2844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icture Placeholder 8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0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0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261359" y="2286000"/>
            <a:ext cx="2032001" cy="286512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509895" y="2286000"/>
            <a:ext cx="2032001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758430" y="2286000"/>
            <a:ext cx="2032001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4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012825" y="2286000"/>
            <a:ext cx="2032000" cy="28651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4514850"/>
            <a:ext cx="2028917" cy="234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13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2028916" y="4514850"/>
            <a:ext cx="2028917" cy="234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14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057832" y="4514850"/>
            <a:ext cx="2047423" cy="234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15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105254" y="4514850"/>
            <a:ext cx="2028917" cy="234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16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134167" y="4514850"/>
            <a:ext cx="2028917" cy="234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17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10163084" y="4514850"/>
            <a:ext cx="2028917" cy="23431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18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0" y="-2"/>
            <a:ext cx="2028917" cy="21880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19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2028916" y="-2"/>
            <a:ext cx="2028917" cy="21880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0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4057832" y="-2"/>
            <a:ext cx="2047423" cy="21880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1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105254" y="-2"/>
            <a:ext cx="2028917" cy="21880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2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8134167" y="-2"/>
            <a:ext cx="2028917" cy="21880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3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10163084" y="-2"/>
            <a:ext cx="2028917" cy="21880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4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0" y="2188028"/>
            <a:ext cx="2028917" cy="23268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5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6105254" y="2188028"/>
            <a:ext cx="2028917" cy="23268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6" name="Picture Placeholder 8"/>
          <p:cNvSpPr>
            <a:spLocks noGrp="1"/>
          </p:cNvSpPr>
          <p:nvPr>
            <p:ph type="pic" sz="quarter" idx="35"/>
          </p:nvPr>
        </p:nvSpPr>
        <p:spPr>
          <a:xfrm>
            <a:off x="8134167" y="2188028"/>
            <a:ext cx="2028917" cy="23268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7" name="Picture Placeholder 8"/>
          <p:cNvSpPr>
            <a:spLocks noGrp="1"/>
          </p:cNvSpPr>
          <p:nvPr>
            <p:ph type="pic" sz="quarter" idx="36"/>
          </p:nvPr>
        </p:nvSpPr>
        <p:spPr>
          <a:xfrm>
            <a:off x="10163084" y="2188028"/>
            <a:ext cx="2028917" cy="23268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icture Placeholder 8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Picture 11" descr="Picture 11"/>
          <p:cNvPicPr>
            <a:picLocks noChangeAspect="1"/>
          </p:cNvPicPr>
          <p:nvPr/>
        </p:nvPicPr>
        <p:blipFill>
          <a:blip r:embed="rId2"/>
          <a:srcRect l="37272"/>
          <a:stretch>
            <a:fillRect/>
          </a:stretch>
        </p:blipFill>
        <p:spPr>
          <a:xfrm>
            <a:off x="0" y="356459"/>
            <a:ext cx="6096000" cy="6030255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Picture Placeholder 9"/>
          <p:cNvSpPr>
            <a:spLocks noGrp="1"/>
          </p:cNvSpPr>
          <p:nvPr>
            <p:ph type="pic" sz="half" idx="21"/>
          </p:nvPr>
        </p:nvSpPr>
        <p:spPr>
          <a:xfrm>
            <a:off x="-1" y="495300"/>
            <a:ext cx="5356492" cy="53316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5" name="Title Text"/>
          <p:cNvSpPr txBox="1">
            <a:spLocks noGrp="1"/>
          </p:cNvSpPr>
          <p:nvPr>
            <p:ph type="title"/>
          </p:nvPr>
        </p:nvSpPr>
        <p:spPr>
          <a:xfrm>
            <a:off x="7101840" y="946702"/>
            <a:ext cx="407968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54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55" name="Picture Placeholder 8"/>
          <p:cNvSpPr>
            <a:spLocks noGrp="1"/>
          </p:cNvSpPr>
          <p:nvPr>
            <p:ph type="pic" sz="quarter" idx="21"/>
          </p:nvPr>
        </p:nvSpPr>
        <p:spPr>
          <a:xfrm rot="19307849">
            <a:off x="7597950" y="2463456"/>
            <a:ext cx="1917133" cy="4834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6" name="Picture Placeholder 8"/>
          <p:cNvSpPr>
            <a:spLocks noGrp="1"/>
          </p:cNvSpPr>
          <p:nvPr>
            <p:ph type="pic" sz="quarter" idx="22"/>
          </p:nvPr>
        </p:nvSpPr>
        <p:spPr>
          <a:xfrm rot="2445786">
            <a:off x="10178826" y="1101403"/>
            <a:ext cx="1366859" cy="51441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6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59" y="323850"/>
            <a:ext cx="6459955" cy="653415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Picture Placeholder 27"/>
          <p:cNvSpPr>
            <a:spLocks noGrp="1"/>
          </p:cNvSpPr>
          <p:nvPr>
            <p:ph type="pic" sz="quarter" idx="21"/>
          </p:nvPr>
        </p:nvSpPr>
        <p:spPr>
          <a:xfrm>
            <a:off x="10259508" y="2812257"/>
            <a:ext cx="1371600" cy="40457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6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6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608636" y="2021682"/>
            <a:ext cx="2509837" cy="53260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8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6096001" y="2810690"/>
            <a:ext cx="1371600" cy="40386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76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3035300" y="-2"/>
            <a:ext cx="8137525" cy="4000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3089585" cy="20029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324050" y="1125537"/>
            <a:ext cx="2821567" cy="31962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351259" y="1119211"/>
            <a:ext cx="2821567" cy="32025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1" name="Picture Placeholder 8"/>
          <p:cNvSpPr>
            <a:spLocks noGrp="1"/>
          </p:cNvSpPr>
          <p:nvPr>
            <p:ph type="pic" idx="21"/>
          </p:nvPr>
        </p:nvSpPr>
        <p:spPr>
          <a:xfrm>
            <a:off x="1016000" y="0"/>
            <a:ext cx="11176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023517" y="4257800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156824" y="4257800"/>
            <a:ext cx="2016001" cy="20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7090171" y="4257800"/>
            <a:ext cx="2016000" cy="201600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09" name="Title Text"/>
          <p:cNvSpPr txBox="1">
            <a:spLocks noGrp="1"/>
          </p:cNvSpPr>
          <p:nvPr>
            <p:ph type="title"/>
          </p:nvPr>
        </p:nvSpPr>
        <p:spPr>
          <a:xfrm>
            <a:off x="2028825" y="4441738"/>
            <a:ext cx="4057016" cy="13882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1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037839" y="0"/>
            <a:ext cx="3058161" cy="3444241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85840" y="3444240"/>
            <a:ext cx="3048001" cy="3413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9133840" y="3444240"/>
            <a:ext cx="3048001" cy="3413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20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1016000" y="0"/>
            <a:ext cx="305816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1" name="Title Text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29" name="Title Text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3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23579" y="0"/>
            <a:ext cx="3043597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8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3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8128000" y="701773"/>
            <a:ext cx="2032000" cy="457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6001" y="0"/>
            <a:ext cx="2032001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0160000" y="0"/>
            <a:ext cx="2032000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49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5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28825" y="3429000"/>
            <a:ext cx="4067177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58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66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28823" y="2426286"/>
            <a:ext cx="2196554" cy="2086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4344639" y="2426286"/>
            <a:ext cx="2196554" cy="2086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658870" y="2426286"/>
            <a:ext cx="2196554" cy="2086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8976272" y="2426286"/>
            <a:ext cx="2196554" cy="20867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4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7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8124822" y="0"/>
            <a:ext cx="4067177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3" name="Title Text"/>
          <p:cNvSpPr txBox="1">
            <a:spLocks noGrp="1"/>
          </p:cNvSpPr>
          <p:nvPr>
            <p:ph type="title"/>
          </p:nvPr>
        </p:nvSpPr>
        <p:spPr>
          <a:xfrm>
            <a:off x="2028825" y="4877351"/>
            <a:ext cx="4057016" cy="13882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8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27238" y="0"/>
            <a:ext cx="3058161" cy="3413760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5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133840" y="3413759"/>
            <a:ext cx="3048001" cy="3444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93" name="Picture Placeholder 8"/>
          <p:cNvSpPr>
            <a:spLocks noGrp="1"/>
          </p:cNvSpPr>
          <p:nvPr>
            <p:ph type="pic" idx="21"/>
          </p:nvPr>
        </p:nvSpPr>
        <p:spPr>
          <a:xfrm>
            <a:off x="1019175" y="0"/>
            <a:ext cx="507682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4" name="Title Text"/>
          <p:cNvSpPr txBox="1">
            <a:spLocks noGrp="1"/>
          </p:cNvSpPr>
          <p:nvPr>
            <p:ph type="title"/>
          </p:nvPr>
        </p:nvSpPr>
        <p:spPr>
          <a:xfrm>
            <a:off x="6615952" y="558433"/>
            <a:ext cx="4560048" cy="12498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2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0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316654" y="1125537"/>
            <a:ext cx="1811383" cy="16892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621214" y="4478368"/>
            <a:ext cx="2551611" cy="23796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0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096000" y="2179129"/>
            <a:ext cx="1811383" cy="1689295"/>
          </a:xfrm>
          <a:prstGeom prst="rect">
            <a:avLst/>
          </a:prstGeom>
          <a:effectLst>
            <a:outerShdw blurRad="762000" dist="254000" dir="5400000" rotWithShape="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icture Placeholder 8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3" name="Title Text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icture Placeholder 8"/>
          <p:cNvSpPr>
            <a:spLocks noGrp="1"/>
          </p:cNvSpPr>
          <p:nvPr>
            <p:ph type="pic" idx="21"/>
          </p:nvPr>
        </p:nvSpPr>
        <p:spPr>
          <a:xfrm>
            <a:off x="4051005" y="0"/>
            <a:ext cx="8140996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2" name="Title Text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31" name="Picture Placeholder 8"/>
          <p:cNvSpPr>
            <a:spLocks noGrp="1"/>
          </p:cNvSpPr>
          <p:nvPr>
            <p:ph type="pic" idx="21"/>
          </p:nvPr>
        </p:nvSpPr>
        <p:spPr>
          <a:xfrm>
            <a:off x="1019175" y="0"/>
            <a:ext cx="507682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2" name="Title Text"/>
          <p:cNvSpPr txBox="1">
            <a:spLocks noGrp="1"/>
          </p:cNvSpPr>
          <p:nvPr>
            <p:ph type="title"/>
          </p:nvPr>
        </p:nvSpPr>
        <p:spPr>
          <a:xfrm>
            <a:off x="6800850" y="946702"/>
            <a:ext cx="4380671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40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8129229" y="549273"/>
            <a:ext cx="3043597" cy="40227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1" name="Title Text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5083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085632" y="3429000"/>
            <a:ext cx="3043597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50" name="Title Text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8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51" name="Picture Placeholder 8"/>
          <p:cNvSpPr>
            <a:spLocks noGrp="1"/>
          </p:cNvSpPr>
          <p:nvPr>
            <p:ph type="pic" idx="21"/>
          </p:nvPr>
        </p:nvSpPr>
        <p:spPr>
          <a:xfrm>
            <a:off x="7112000" y="0"/>
            <a:ext cx="5080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59" name="Picture Placeholder 8"/>
          <p:cNvSpPr>
            <a:spLocks noGrp="1"/>
          </p:cNvSpPr>
          <p:nvPr>
            <p:ph type="pic" idx="21"/>
          </p:nvPr>
        </p:nvSpPr>
        <p:spPr>
          <a:xfrm>
            <a:off x="7112000" y="0"/>
            <a:ext cx="5080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0" name="Title Text"/>
          <p:cNvSpPr txBox="1">
            <a:spLocks noGrp="1"/>
          </p:cNvSpPr>
          <p:nvPr>
            <p:ph type="title"/>
          </p:nvPr>
        </p:nvSpPr>
        <p:spPr>
          <a:xfrm>
            <a:off x="2028825" y="5023954"/>
            <a:ext cx="4067177" cy="12498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  <a:endParaRPr/>
          </a:p>
        </p:txBody>
      </p:sp>
      <p:sp>
        <p:nvSpPr>
          <p:cNvPr id="3" name="TextBox 15"/>
          <p:cNvSpPr txBox="1"/>
          <p:nvPr/>
        </p:nvSpPr>
        <p:spPr>
          <a:xfrm rot="16200000">
            <a:off x="228357" y="387225"/>
            <a:ext cx="516804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 b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voodoo</a:t>
            </a:r>
          </a:p>
        </p:txBody>
      </p:sp>
      <p:sp>
        <p:nvSpPr>
          <p:cNvPr id="4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91763" y="6443220"/>
            <a:ext cx="220326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800" b="1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  <p:sldLayoutId id="2147483766" r:id="rId117"/>
    <p:sldLayoutId id="2147483767" r:id="rId118"/>
    <p:sldLayoutId id="2147483768" r:id="rId119"/>
    <p:sldLayoutId id="2147483769" r:id="rId120"/>
    <p:sldLayoutId id="2147483770" r:id="rId121"/>
    <p:sldLayoutId id="2147483771" r:id="rId122"/>
    <p:sldLayoutId id="2147483772" r:id="rId123"/>
    <p:sldLayoutId id="2147483773" r:id="rId124"/>
    <p:sldLayoutId id="2147483774" r:id="rId125"/>
    <p:sldLayoutId id="2147483775" r:id="rId126"/>
    <p:sldLayoutId id="2147483776" r:id="rId127"/>
    <p:sldLayoutId id="2147483777" r:id="rId128"/>
    <p:sldLayoutId id="2147483778" r:id="rId129"/>
    <p:sldLayoutId id="2147483779" r:id="rId130"/>
    <p:sldLayoutId id="2147483780" r:id="rId131"/>
    <p:sldLayoutId id="2147483781" r:id="rId132"/>
    <p:sldLayoutId id="2147483782" r:id="rId133"/>
    <p:sldLayoutId id="2147483783" r:id="rId134"/>
    <p:sldLayoutId id="2147483784" r:id="rId135"/>
    <p:sldLayoutId id="2147483785" r:id="rId136"/>
    <p:sldLayoutId id="2147483786" r:id="rId137"/>
    <p:sldLayoutId id="2147483787" r:id="rId138"/>
    <p:sldLayoutId id="2147483788" r:id="rId139"/>
    <p:sldLayoutId id="2147483789" r:id="rId140"/>
    <p:sldLayoutId id="2147483790" r:id="rId141"/>
    <p:sldLayoutId id="2147483791" r:id="rId142"/>
    <p:sldLayoutId id="2147483792" r:id="rId143"/>
    <p:sldLayoutId id="2147483793" r:id="rId144"/>
    <p:sldLayoutId id="2147483794" r:id="rId145"/>
    <p:sldLayoutId id="2147483795" r:id="rId146"/>
  </p:sldLayoutIdLst>
  <p:transition spd="med"/>
  <p:txStyles>
    <p:titleStyle>
      <a:lvl1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1pPr>
      <a:lvl2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2pPr>
      <a:lvl3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3pPr>
      <a:lvl4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4pPr>
      <a:lvl5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5pPr>
      <a:lvl6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6pPr>
      <a:lvl7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7pPr>
      <a:lvl8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8pPr>
      <a:lvl9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-100" baseline="0">
          <a:solidFill>
            <a:srgbClr val="222222"/>
          </a:solidFill>
          <a:uFillTx/>
          <a:latin typeface="Montserrat Bold"/>
          <a:ea typeface="Montserrat Bold"/>
          <a:cs typeface="Montserrat Bold"/>
          <a:sym typeface="Montserrat Bold"/>
        </a:defRPr>
      </a:lvl9pPr>
    </p:titleStyle>
    <p:bodyStyle>
      <a:lvl1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222222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222222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222222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222222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222222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2641362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222222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3098522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222222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3555680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222222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4012838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222222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bodyStyle>
    <p:otherStyle>
      <a:lvl1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457165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91433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1371494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182866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2285825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2742989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3200155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365732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augmentedstartups.info/whatsapp" TargetMode="External"/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Title 29"/>
          <p:cNvSpPr txBox="1">
            <a:spLocks noGrp="1"/>
          </p:cNvSpPr>
          <p:nvPr>
            <p:ph type="title"/>
          </p:nvPr>
        </p:nvSpPr>
        <p:spPr>
          <a:xfrm>
            <a:off x="583043" y="1374054"/>
            <a:ext cx="11234579" cy="31192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658308">
              <a:defRPr sz="4824" spc="-40"/>
            </a:pPr>
            <a:r>
              <a:rPr lang="en-US" sz="7800" dirty="0"/>
              <a:t>LangChain</a:t>
            </a:r>
            <a:endParaRPr sz="7800" dirty="0"/>
          </a:p>
        </p:txBody>
      </p:sp>
      <p:sp>
        <p:nvSpPr>
          <p:cNvPr id="1570" name="Slide Number Placeholder 24"/>
          <p:cNvSpPr txBox="1">
            <a:spLocks noGrp="1"/>
          </p:cNvSpPr>
          <p:nvPr>
            <p:ph type="sldNum" sz="quarter" idx="2"/>
          </p:nvPr>
        </p:nvSpPr>
        <p:spPr>
          <a:xfrm>
            <a:off x="420809" y="6443220"/>
            <a:ext cx="1622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1571" name="Rectangle"/>
          <p:cNvSpPr/>
          <p:nvPr/>
        </p:nvSpPr>
        <p:spPr>
          <a:xfrm>
            <a:off x="292100" y="127000"/>
            <a:ext cx="389318" cy="751591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72" name="Coaching Session #1"/>
          <p:cNvSpPr txBox="1"/>
          <p:nvPr/>
        </p:nvSpPr>
        <p:spPr>
          <a:xfrm>
            <a:off x="1629370" y="3618225"/>
            <a:ext cx="9141926" cy="582852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914318">
              <a:lnSpc>
                <a:spcPct val="80000"/>
              </a:lnSpc>
              <a:defRPr sz="4700" b="1" spc="-39"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YouTube Video Summarizer </a:t>
            </a:r>
            <a:endParaRPr lang="tr-TR" dirty="0"/>
          </a:p>
        </p:txBody>
      </p:sp>
      <p:pic>
        <p:nvPicPr>
          <p:cNvPr id="1573" name="AugmentedStartupsSideROBOTICSNEW.png" descr="AugmentedStartupsSideROBOTICSN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517" y="5871430"/>
            <a:ext cx="3458740" cy="875338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Slide Number Placeholder 24"/>
          <p:cNvSpPr txBox="1">
            <a:spLocks noGrp="1"/>
          </p:cNvSpPr>
          <p:nvPr>
            <p:ph type="sldNum" sz="quarter" idx="2"/>
          </p:nvPr>
        </p:nvSpPr>
        <p:spPr>
          <a:xfrm>
            <a:off x="420809" y="6443220"/>
            <a:ext cx="1622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610" name="Rectangle"/>
          <p:cNvSpPr/>
          <p:nvPr/>
        </p:nvSpPr>
        <p:spPr>
          <a:xfrm>
            <a:off x="292100" y="127000"/>
            <a:ext cx="389318" cy="751591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18" name="Title 7"/>
          <p:cNvSpPr txBox="1">
            <a:spLocks noGrp="1"/>
          </p:cNvSpPr>
          <p:nvPr>
            <p:ph type="title"/>
          </p:nvPr>
        </p:nvSpPr>
        <p:spPr>
          <a:xfrm>
            <a:off x="906430" y="460925"/>
            <a:ext cx="10379140" cy="11576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557734">
              <a:defRPr sz="5856" spc="-61"/>
            </a:lvl1pPr>
          </a:lstStyle>
          <a:p>
            <a:r>
              <a:rPr lang="en-US" sz="6600" dirty="0"/>
              <a:t>What is LangChain?</a:t>
            </a:r>
            <a:endParaRPr sz="6600" dirty="0"/>
          </a:p>
        </p:txBody>
      </p:sp>
      <p:pic>
        <p:nvPicPr>
          <p:cNvPr id="1619" name="AugmentedStartupsSideROBOTICSNEW.png" descr="AugmentedStartupsSideROBOTICSN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335" y="6149348"/>
            <a:ext cx="2580431" cy="653056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</p:pic>
      <p:sp>
        <p:nvSpPr>
          <p:cNvPr id="14" name="Google Shape;512;p102"/>
          <p:cNvSpPr txBox="1"/>
          <p:nvPr/>
        </p:nvSpPr>
        <p:spPr>
          <a:xfrm>
            <a:off x="1126216" y="1579639"/>
            <a:ext cx="1015935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350" lvl="0" algn="l" rtl="0">
              <a:spcBef>
                <a:spcPts val="0"/>
              </a:spcBef>
              <a:spcAft>
                <a:spcPts val="0"/>
              </a:spcAft>
              <a:buClr>
                <a:srgbClr val="3C4EBC"/>
              </a:buClr>
              <a:buSzPts val="3500"/>
            </a:pPr>
            <a:r>
              <a:rPr lang="en-US" sz="4000" b="1" dirty="0">
                <a:solidFill>
                  <a:srgbClr val="3C4EBC"/>
                </a:solidFill>
                <a:latin typeface="Montserrat"/>
                <a:ea typeface="Montserrat"/>
                <a:cs typeface="Montserrat"/>
                <a:sym typeface="Montserrat"/>
              </a:rPr>
              <a:t>NLP framework that uses LLMs to make applications like</a:t>
            </a:r>
          </a:p>
        </p:txBody>
      </p:sp>
      <p:sp>
        <p:nvSpPr>
          <p:cNvPr id="15" name="Google Shape;514;p102"/>
          <p:cNvSpPr txBox="1"/>
          <p:nvPr/>
        </p:nvSpPr>
        <p:spPr>
          <a:xfrm>
            <a:off x="1126216" y="2995381"/>
            <a:ext cx="81701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Clr>
                <a:srgbClr val="FE0061"/>
              </a:buClr>
              <a:buSzPts val="35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E0061"/>
                </a:solidFill>
                <a:latin typeface="Montserrat"/>
                <a:ea typeface="Open Sans"/>
                <a:cs typeface="Open Sans"/>
                <a:sym typeface="Montserrat"/>
              </a:rPr>
              <a:t>Chatbots</a:t>
            </a:r>
            <a:endParaRPr sz="3600" dirty="0">
              <a:solidFill>
                <a:srgbClr val="FE00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514;p102">
            <a:extLst>
              <a:ext uri="{FF2B5EF4-FFF2-40B4-BE49-F238E27FC236}">
                <a16:creationId xmlns:a16="http://schemas.microsoft.com/office/drawing/2014/main" id="{AE66F321-A0D8-D915-F111-DF5A2EF9B8B5}"/>
              </a:ext>
            </a:extLst>
          </p:cNvPr>
          <p:cNvSpPr txBox="1"/>
          <p:nvPr/>
        </p:nvSpPr>
        <p:spPr>
          <a:xfrm>
            <a:off x="1126216" y="3734030"/>
            <a:ext cx="1015935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Clr>
                <a:srgbClr val="FE0061"/>
              </a:buClr>
              <a:buSzPts val="35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E0061"/>
                </a:solidFill>
                <a:latin typeface="Montserrat"/>
                <a:ea typeface="Open Sans"/>
                <a:cs typeface="Open Sans"/>
                <a:sym typeface="Montserrat"/>
              </a:rPr>
              <a:t>Generative Question Answering</a:t>
            </a:r>
            <a:endParaRPr sz="3600" dirty="0">
              <a:solidFill>
                <a:srgbClr val="FE00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514;p102">
            <a:extLst>
              <a:ext uri="{FF2B5EF4-FFF2-40B4-BE49-F238E27FC236}">
                <a16:creationId xmlns:a16="http://schemas.microsoft.com/office/drawing/2014/main" id="{3D2BE363-AAE6-0D89-77EA-1936C833A2F4}"/>
              </a:ext>
            </a:extLst>
          </p:cNvPr>
          <p:cNvSpPr txBox="1"/>
          <p:nvPr/>
        </p:nvSpPr>
        <p:spPr>
          <a:xfrm>
            <a:off x="1126216" y="4472663"/>
            <a:ext cx="81701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Clr>
                <a:srgbClr val="FE0061"/>
              </a:buClr>
              <a:buSzPts val="35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E0061"/>
                </a:solidFill>
                <a:latin typeface="Montserrat"/>
                <a:ea typeface="Open Sans"/>
                <a:cs typeface="Open Sans"/>
                <a:sym typeface="Montserrat"/>
              </a:rPr>
              <a:t>Summarization</a:t>
            </a:r>
            <a:endParaRPr sz="3600" dirty="0">
              <a:solidFill>
                <a:srgbClr val="FE00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514;p102">
            <a:extLst>
              <a:ext uri="{FF2B5EF4-FFF2-40B4-BE49-F238E27FC236}">
                <a16:creationId xmlns:a16="http://schemas.microsoft.com/office/drawing/2014/main" id="{885A4143-D318-C56E-2534-DACB5180A274}"/>
              </a:ext>
            </a:extLst>
          </p:cNvPr>
          <p:cNvSpPr txBox="1"/>
          <p:nvPr/>
        </p:nvSpPr>
        <p:spPr>
          <a:xfrm>
            <a:off x="1126216" y="5211296"/>
            <a:ext cx="81701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63550" lvl="0" indent="-457200" algn="l" rtl="0">
              <a:spcBef>
                <a:spcPts val="0"/>
              </a:spcBef>
              <a:spcAft>
                <a:spcPts val="0"/>
              </a:spcAft>
              <a:buClr>
                <a:srgbClr val="FE0061"/>
              </a:buClr>
              <a:buSzPts val="35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E0061"/>
                </a:solidFill>
                <a:latin typeface="Montserrat"/>
                <a:ea typeface="Open Sans"/>
                <a:cs typeface="Open Sans"/>
                <a:sym typeface="Montserrat"/>
              </a:rPr>
              <a:t>Web Search</a:t>
            </a:r>
            <a:endParaRPr sz="3600" dirty="0">
              <a:solidFill>
                <a:srgbClr val="FE00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lide Number Placeholder 24"/>
          <p:cNvSpPr txBox="1">
            <a:spLocks noGrp="1"/>
          </p:cNvSpPr>
          <p:nvPr>
            <p:ph type="sldNum" sz="quarter" idx="2"/>
          </p:nvPr>
        </p:nvSpPr>
        <p:spPr>
          <a:xfrm>
            <a:off x="391763" y="6443220"/>
            <a:ext cx="220326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673" name="Rectangle"/>
          <p:cNvSpPr/>
          <p:nvPr/>
        </p:nvSpPr>
        <p:spPr>
          <a:xfrm>
            <a:off x="292100" y="127000"/>
            <a:ext cx="389318" cy="751591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74" name="Title 7"/>
          <p:cNvSpPr txBox="1">
            <a:spLocks noGrp="1"/>
          </p:cNvSpPr>
          <p:nvPr>
            <p:ph type="title"/>
          </p:nvPr>
        </p:nvSpPr>
        <p:spPr>
          <a:xfrm>
            <a:off x="906430" y="460925"/>
            <a:ext cx="10379140" cy="1647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174">
              <a:defRPr sz="9504" spc="-99">
                <a:solidFill>
                  <a:schemeClr val="accent3"/>
                </a:solidFill>
              </a:defRPr>
            </a:lvl1pPr>
          </a:lstStyle>
          <a:p>
            <a:r>
              <a:rPr lang="en-US" sz="6600" dirty="0"/>
              <a:t>Challenges with LLMs</a:t>
            </a:r>
            <a:endParaRPr sz="6600" dirty="0"/>
          </a:p>
        </p:txBody>
      </p:sp>
      <p:pic>
        <p:nvPicPr>
          <p:cNvPr id="1675" name="AugmentedStartupsSideROBOTICSNEW.png" descr="AugmentedStartupsSideROBOTICSN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335" y="6149348"/>
            <a:ext cx="2580431" cy="653056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</p:pic>
      <p:sp>
        <p:nvSpPr>
          <p:cNvPr id="8" name="Google Shape;551;p106"/>
          <p:cNvSpPr txBox="1"/>
          <p:nvPr/>
        </p:nvSpPr>
        <p:spPr>
          <a:xfrm>
            <a:off x="906430" y="2413352"/>
            <a:ext cx="10962297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3550">
              <a:buClr>
                <a:srgbClr val="5856D6"/>
              </a:buClr>
              <a:buSzPts val="3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856D6"/>
                </a:solidFill>
                <a:latin typeface="Montserrat"/>
                <a:ea typeface="Montserrat"/>
                <a:cs typeface="Montserrat"/>
                <a:sym typeface="Montserrat"/>
              </a:rPr>
              <a:t>Scenario example: Using an LLM to answer questions about a specific field like medicine or law</a:t>
            </a:r>
            <a:endParaRPr lang="en-US" sz="4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8363040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lide Number Placeholder 24"/>
          <p:cNvSpPr txBox="1">
            <a:spLocks noGrp="1"/>
          </p:cNvSpPr>
          <p:nvPr>
            <p:ph type="sldNum" sz="quarter" idx="2"/>
          </p:nvPr>
        </p:nvSpPr>
        <p:spPr>
          <a:xfrm>
            <a:off x="391763" y="6443220"/>
            <a:ext cx="220326" cy="2311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673" name="Rectangle"/>
          <p:cNvSpPr/>
          <p:nvPr/>
        </p:nvSpPr>
        <p:spPr>
          <a:xfrm>
            <a:off x="292100" y="127000"/>
            <a:ext cx="389318" cy="751591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74" name="Title 7"/>
          <p:cNvSpPr txBox="1">
            <a:spLocks noGrp="1"/>
          </p:cNvSpPr>
          <p:nvPr>
            <p:ph type="title"/>
          </p:nvPr>
        </p:nvSpPr>
        <p:spPr>
          <a:xfrm>
            <a:off x="906430" y="460925"/>
            <a:ext cx="10379140" cy="1647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174">
              <a:defRPr sz="9504" spc="-99">
                <a:solidFill>
                  <a:schemeClr val="accent3"/>
                </a:solidFill>
              </a:defRPr>
            </a:lvl1pPr>
          </a:lstStyle>
          <a:p>
            <a:r>
              <a:rPr lang="en-US" sz="6600" dirty="0"/>
              <a:t>Challenges with LLMs</a:t>
            </a:r>
            <a:endParaRPr sz="6600" dirty="0"/>
          </a:p>
        </p:txBody>
      </p:sp>
      <p:pic>
        <p:nvPicPr>
          <p:cNvPr id="1675" name="AugmentedStartupsSideROBOTICSNEW.png" descr="AugmentedStartupsSideROBOTICSN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335" y="6149348"/>
            <a:ext cx="2580431" cy="653056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</p:pic>
      <p:sp>
        <p:nvSpPr>
          <p:cNvPr id="10" name="Google Shape;551;p106"/>
          <p:cNvSpPr txBox="1"/>
          <p:nvPr/>
        </p:nvSpPr>
        <p:spPr>
          <a:xfrm>
            <a:off x="906430" y="2102816"/>
            <a:ext cx="1128557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3550">
              <a:buClr>
                <a:schemeClr val="accent6"/>
              </a:buClr>
              <a:buSzPts val="3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Problem: LLMs may struggle to provide detailed or nuanced answers that require specialized knowledge or expertise.</a:t>
            </a:r>
          </a:p>
        </p:txBody>
      </p:sp>
    </p:spTree>
    <p:extLst>
      <p:ext uri="{BB962C8B-B14F-4D97-AF65-F5344CB8AC3E}">
        <p14:creationId xmlns:p14="http://schemas.microsoft.com/office/powerpoint/2010/main" val="1274884890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Slide Number Placeholder 24"/>
          <p:cNvSpPr txBox="1">
            <a:spLocks noGrp="1"/>
          </p:cNvSpPr>
          <p:nvPr>
            <p:ph type="sldNum" sz="quarter" idx="2"/>
          </p:nvPr>
        </p:nvSpPr>
        <p:spPr>
          <a:xfrm>
            <a:off x="420809" y="6443220"/>
            <a:ext cx="1622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650" name="Rectangle"/>
          <p:cNvSpPr/>
          <p:nvPr/>
        </p:nvSpPr>
        <p:spPr>
          <a:xfrm>
            <a:off x="292100" y="127000"/>
            <a:ext cx="389318" cy="751591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51" name="Title 7"/>
          <p:cNvSpPr txBox="1">
            <a:spLocks noGrp="1"/>
          </p:cNvSpPr>
          <p:nvPr>
            <p:ph type="title"/>
          </p:nvPr>
        </p:nvSpPr>
        <p:spPr>
          <a:xfrm>
            <a:off x="906430" y="460925"/>
            <a:ext cx="10140262" cy="124175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850315">
              <a:defRPr sz="8928" spc="-93">
                <a:solidFill>
                  <a:schemeClr val="accent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 err="1"/>
              <a:t>LangChain's</a:t>
            </a:r>
            <a:r>
              <a:rPr lang="en-US" sz="4800" dirty="0"/>
              <a:t> Approach to </a:t>
            </a:r>
            <a:br>
              <a:rPr lang="en-US" sz="4800" dirty="0"/>
            </a:br>
            <a:r>
              <a:rPr lang="en-US" sz="4800" dirty="0"/>
              <a:t>Address LLM Limitations</a:t>
            </a:r>
          </a:p>
        </p:txBody>
      </p:sp>
      <p:pic>
        <p:nvPicPr>
          <p:cNvPr id="1652" name="AugmentedStartupsSideROBOTICSNEW.png" descr="AugmentedStartupsSideROBOTICSN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335" y="6149348"/>
            <a:ext cx="2580431" cy="653056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</p:pic>
      <p:sp>
        <p:nvSpPr>
          <p:cNvPr id="9" name="Google Shape;522;p103"/>
          <p:cNvSpPr txBox="1"/>
          <p:nvPr/>
        </p:nvSpPr>
        <p:spPr>
          <a:xfrm>
            <a:off x="1056800" y="2304064"/>
            <a:ext cx="10388965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>
              <a:buClr>
                <a:srgbClr val="FE5757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E5757"/>
                </a:solidFill>
                <a:latin typeface="Montserrat"/>
                <a:ea typeface="Montserrat"/>
                <a:cs typeface="Montserrat"/>
                <a:sym typeface="Montserrat"/>
              </a:rPr>
              <a:t>Breaks down the corpus of text into manageable chunks or summaries.</a:t>
            </a:r>
            <a:endParaRPr sz="4000" b="1" dirty="0">
              <a:solidFill>
                <a:srgbClr val="FE57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22;p103"/>
          <p:cNvSpPr txBox="1"/>
          <p:nvPr/>
        </p:nvSpPr>
        <p:spPr>
          <a:xfrm>
            <a:off x="1056801" y="3719806"/>
            <a:ext cx="10388963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3C4EBC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3C4EBC"/>
                </a:solidFill>
                <a:latin typeface="Montserrat"/>
                <a:ea typeface="Montserrat"/>
                <a:cs typeface="Montserrat"/>
                <a:sym typeface="Montserrat"/>
              </a:rPr>
              <a:t>Embeds these summaries in a vector space for easier processing.</a:t>
            </a:r>
            <a:endParaRPr sz="4000" b="1" dirty="0">
              <a:solidFill>
                <a:srgbClr val="3C4E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522;p103"/>
          <p:cNvSpPr txBox="1"/>
          <p:nvPr/>
        </p:nvSpPr>
        <p:spPr>
          <a:xfrm>
            <a:off x="1056800" y="5135548"/>
            <a:ext cx="998989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Searches for similar chunks when a question is asked.</a:t>
            </a:r>
            <a:endParaRPr sz="40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Slide Number Placeholder 24"/>
          <p:cNvSpPr txBox="1">
            <a:spLocks noGrp="1"/>
          </p:cNvSpPr>
          <p:nvPr>
            <p:ph type="sldNum" sz="quarter" idx="2"/>
          </p:nvPr>
        </p:nvSpPr>
        <p:spPr>
          <a:xfrm>
            <a:off x="420809" y="6443220"/>
            <a:ext cx="162234" cy="2311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650" name="Rectangle"/>
          <p:cNvSpPr/>
          <p:nvPr/>
        </p:nvSpPr>
        <p:spPr>
          <a:xfrm>
            <a:off x="292100" y="127000"/>
            <a:ext cx="389318" cy="751591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51" name="Title 7"/>
          <p:cNvSpPr txBox="1">
            <a:spLocks noGrp="1"/>
          </p:cNvSpPr>
          <p:nvPr>
            <p:ph type="title"/>
          </p:nvPr>
        </p:nvSpPr>
        <p:spPr>
          <a:xfrm>
            <a:off x="906430" y="460925"/>
            <a:ext cx="10140262" cy="124175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850315">
              <a:defRPr sz="8928" spc="-93">
                <a:solidFill>
                  <a:schemeClr val="accent1"/>
                </a:solidFill>
              </a:defRPr>
            </a:lvl1pPr>
          </a:lstStyle>
          <a:p>
            <a:r>
              <a:rPr lang="en-US" sz="6600" dirty="0"/>
              <a:t>Core Components</a:t>
            </a:r>
            <a:endParaRPr sz="6600" dirty="0"/>
          </a:p>
        </p:txBody>
      </p:sp>
      <p:pic>
        <p:nvPicPr>
          <p:cNvPr id="1652" name="AugmentedStartupsSideROBOTICSNEW.png" descr="AugmentedStartupsSideROBOTICSN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335" y="6149348"/>
            <a:ext cx="2580431" cy="653056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</p:pic>
      <p:sp>
        <p:nvSpPr>
          <p:cNvPr id="8" name="Google Shape;522;p103"/>
          <p:cNvSpPr txBox="1"/>
          <p:nvPr/>
        </p:nvSpPr>
        <p:spPr>
          <a:xfrm>
            <a:off x="1056801" y="1823367"/>
            <a:ext cx="1084887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>
              <a:buClr>
                <a:srgbClr val="7030BD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7030BD"/>
                </a:solidFill>
                <a:latin typeface="Montserrat"/>
                <a:ea typeface="Montserrat"/>
                <a:cs typeface="Montserrat"/>
                <a:sym typeface="Montserrat"/>
              </a:rPr>
              <a:t>Prompt Templates</a:t>
            </a:r>
            <a:endParaRPr sz="4000" b="1" dirty="0">
              <a:solidFill>
                <a:srgbClr val="7030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522;p103"/>
          <p:cNvSpPr txBox="1"/>
          <p:nvPr/>
        </p:nvSpPr>
        <p:spPr>
          <a:xfrm>
            <a:off x="1056801" y="2929587"/>
            <a:ext cx="892770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>
              <a:buClr>
                <a:srgbClr val="FE5757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E5757"/>
                </a:solidFill>
                <a:latin typeface="Montserrat"/>
                <a:ea typeface="Montserrat"/>
                <a:cs typeface="Montserrat"/>
                <a:sym typeface="Montserrat"/>
              </a:rPr>
              <a:t>LLMs</a:t>
            </a:r>
            <a:endParaRPr sz="4000" b="1" dirty="0">
              <a:solidFill>
                <a:srgbClr val="FE575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22;p103"/>
          <p:cNvSpPr txBox="1"/>
          <p:nvPr/>
        </p:nvSpPr>
        <p:spPr>
          <a:xfrm>
            <a:off x="1056801" y="3936908"/>
            <a:ext cx="998989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3C4EBC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3C4EBC"/>
                </a:solidFill>
                <a:latin typeface="Montserrat"/>
                <a:ea typeface="Montserrat"/>
                <a:cs typeface="Montserrat"/>
                <a:sym typeface="Montserrat"/>
              </a:rPr>
              <a:t>Chains</a:t>
            </a:r>
            <a:endParaRPr sz="4000" b="1" dirty="0">
              <a:solidFill>
                <a:srgbClr val="3C4EB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522;p103"/>
          <p:cNvSpPr txBox="1"/>
          <p:nvPr/>
        </p:nvSpPr>
        <p:spPr>
          <a:xfrm>
            <a:off x="1056801" y="5043128"/>
            <a:ext cx="892770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Agents</a:t>
            </a:r>
            <a:endParaRPr sz="4000" b="1" dirty="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0010098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lide Number Placeholder 24"/>
          <p:cNvSpPr txBox="1">
            <a:spLocks noGrp="1"/>
          </p:cNvSpPr>
          <p:nvPr>
            <p:ph type="sldNum" sz="quarter" idx="2"/>
          </p:nvPr>
        </p:nvSpPr>
        <p:spPr>
          <a:xfrm>
            <a:off x="391763" y="6443220"/>
            <a:ext cx="220326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673" name="Rectangle"/>
          <p:cNvSpPr/>
          <p:nvPr/>
        </p:nvSpPr>
        <p:spPr>
          <a:xfrm>
            <a:off x="292100" y="127000"/>
            <a:ext cx="389318" cy="751591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74" name="Title 7"/>
          <p:cNvSpPr txBox="1">
            <a:spLocks noGrp="1"/>
          </p:cNvSpPr>
          <p:nvPr>
            <p:ph type="title"/>
          </p:nvPr>
        </p:nvSpPr>
        <p:spPr>
          <a:xfrm>
            <a:off x="906430" y="460925"/>
            <a:ext cx="10379140" cy="1647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174">
              <a:defRPr sz="9504" spc="-99">
                <a:solidFill>
                  <a:schemeClr val="accent3"/>
                </a:solidFill>
              </a:defRPr>
            </a:lvl1pPr>
          </a:lstStyle>
          <a:p>
            <a:r>
              <a:rPr lang="en-US" sz="6600" dirty="0"/>
              <a:t>Summarize Chain</a:t>
            </a:r>
            <a:endParaRPr sz="6600" dirty="0"/>
          </a:p>
        </p:txBody>
      </p:sp>
      <p:pic>
        <p:nvPicPr>
          <p:cNvPr id="1675" name="AugmentedStartupsSideROBOTICSNEW.png" descr="AugmentedStartupsSideROBOTICSN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335" y="6149348"/>
            <a:ext cx="2580431" cy="653056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</p:pic>
      <p:sp>
        <p:nvSpPr>
          <p:cNvPr id="8" name="Google Shape;551;p106"/>
          <p:cNvSpPr txBox="1"/>
          <p:nvPr/>
        </p:nvSpPr>
        <p:spPr>
          <a:xfrm>
            <a:off x="906429" y="2221764"/>
            <a:ext cx="1096229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3550">
              <a:buClr>
                <a:srgbClr val="5856D6"/>
              </a:buClr>
              <a:buSzPts val="3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856D6"/>
                </a:solidFill>
                <a:latin typeface="Montserrat"/>
                <a:ea typeface="Montserrat"/>
                <a:cs typeface="Montserrat"/>
                <a:sym typeface="Montserrat"/>
              </a:rPr>
              <a:t>Map Reduce Chain</a:t>
            </a:r>
            <a:endParaRPr lang="en-US" sz="4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551;p106"/>
          <p:cNvSpPr txBox="1"/>
          <p:nvPr/>
        </p:nvSpPr>
        <p:spPr>
          <a:xfrm>
            <a:off x="906429" y="3021953"/>
            <a:ext cx="962302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3550">
              <a:buClr>
                <a:schemeClr val="accent3"/>
              </a:buClr>
              <a:buSzPts val="3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Refine Chain</a:t>
            </a:r>
            <a:endParaRPr sz="4000" b="1" dirty="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51;p106"/>
          <p:cNvSpPr txBox="1"/>
          <p:nvPr/>
        </p:nvSpPr>
        <p:spPr>
          <a:xfrm>
            <a:off x="906430" y="3934009"/>
            <a:ext cx="1128557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63550">
              <a:buClr>
                <a:schemeClr val="accent6"/>
              </a:buClr>
              <a:buSzPts val="3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Stuff Chain</a:t>
            </a:r>
            <a:endParaRPr sz="40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Title 2"/>
          <p:cNvSpPr txBox="1"/>
          <p:nvPr/>
        </p:nvSpPr>
        <p:spPr>
          <a:xfrm>
            <a:off x="1019175" y="2918376"/>
            <a:ext cx="10153650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914318">
              <a:lnSpc>
                <a:spcPct val="80000"/>
              </a:lnSpc>
              <a:defRPr sz="8800" b="1" spc="-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THANK YOU!</a:t>
            </a:r>
          </a:p>
        </p:txBody>
      </p:sp>
      <p:sp>
        <p:nvSpPr>
          <p:cNvPr id="1744" name="TextBox 3"/>
          <p:cNvSpPr txBox="1"/>
          <p:nvPr/>
        </p:nvSpPr>
        <p:spPr>
          <a:xfrm>
            <a:off x="4762110" y="4513408"/>
            <a:ext cx="266778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FFFFFF">
                    <a:alpha val="70000"/>
                  </a:srgbClr>
                </a:solidFill>
              </a:defRPr>
            </a:pPr>
            <a:r>
              <a:t>Web: </a:t>
            </a:r>
            <a:r>
              <a:rPr>
                <a:solidFill>
                  <a:srgbClr val="FFFFFF"/>
                </a:solidFill>
              </a:rPr>
              <a:t>www.AugmentedStartups.com</a:t>
            </a:r>
          </a:p>
        </p:txBody>
      </p:sp>
      <p:sp>
        <p:nvSpPr>
          <p:cNvPr id="1745" name="TextBox 4"/>
          <p:cNvSpPr txBox="1"/>
          <p:nvPr/>
        </p:nvSpPr>
        <p:spPr>
          <a:xfrm>
            <a:off x="4310126" y="5056880"/>
            <a:ext cx="379526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>
              <a:defRPr sz="1200">
                <a:solidFill>
                  <a:srgbClr val="FFFFFF">
                    <a:alpha val="70000"/>
                  </a:srgbClr>
                </a:solidFill>
              </a:defRPr>
            </a:pPr>
            <a:r>
              <a:rPr dirty="0"/>
              <a:t>WhatsApp: </a:t>
            </a:r>
            <a:r>
              <a:rPr u="sng" dirty="0">
                <a:solidFill>
                  <a:schemeClr val="bg1"/>
                </a:solidFill>
                <a:uFill>
                  <a:solidFill>
                    <a:srgbClr val="5352F5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www.augmentedstartups.info/whatsapp</a:t>
            </a:r>
            <a:endParaRPr lang="en-US" u="sng">
              <a:solidFill>
                <a:schemeClr val="bg1"/>
              </a:solidFill>
              <a:uFill>
                <a:solidFill>
                  <a:srgbClr val="5352F5"/>
                </a:solidFill>
              </a:uFill>
            </a:endParaRPr>
          </a:p>
        </p:txBody>
      </p:sp>
      <p:pic>
        <p:nvPicPr>
          <p:cNvPr id="1746" name="AugmentedStartupsSideROBOTICSNEW.png" descr="AugmentedStartupsSideROBOTICSN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55" y="6037588"/>
            <a:ext cx="2580431" cy="653056"/>
          </a:xfrm>
          <a:prstGeom prst="rect">
            <a:avLst/>
          </a:prstGeom>
          <a:ln w="12700">
            <a:miter lim="400000"/>
          </a:ln>
          <a:effectLst>
            <a:outerShdw blurRad="38100" dist="12700" dir="5400000" rotWithShape="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" grpId="0" animBg="1" advAuto="0"/>
      <p:bldP spid="1744" grpId="0" animBg="1" advAuto="0"/>
      <p:bldP spid="1745" grpId="0" animBg="1" advAuto="0"/>
    </p:bldLst>
  </p:timing>
</p:sld>
</file>

<file path=ppt/theme/theme1.xml><?xml version="1.0" encoding="utf-8"?>
<a:theme xmlns:a="http://schemas.openxmlformats.org/drawingml/2006/main" name="Voodoo Powerpoint Template">
  <a:themeElements>
    <a:clrScheme name="Voodoo Powerpoint Template">
      <a:dk1>
        <a:srgbClr val="222222"/>
      </a:dk1>
      <a:lt1>
        <a:srgbClr val="F0F0F0"/>
      </a:lt1>
      <a:dk2>
        <a:srgbClr val="A7A7A7"/>
      </a:dk2>
      <a:lt2>
        <a:srgbClr val="535353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blurRad="38100" dist="12700" dir="5400000" rotWithShape="0">
            <a:srgbClr val="000000">
              <a:alpha val="15000"/>
            </a:srgbClr>
          </a:outerShdw>
        </a:effectLst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oodoo Powerpoint Template">
  <a:themeElements>
    <a:clrScheme name="Voodoo Powerpoi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blurRad="38100" dist="12700" dir="5400000" rotWithShape="0">
            <a:srgbClr val="000000">
              <a:alpha val="15000"/>
            </a:srgbClr>
          </a:outerShdw>
        </a:effectLst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  <MediaLengthInSeconds xmlns="92b31412-8c8f-44f1-a883-141cef3f34cc" xsi:nil="true"/>
    <SharedWithUsers xmlns="92e4be8c-5aca-45ec-8e17-deab1f90d7c8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8783F8E-9F48-451E-A386-94C2A7AD18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1D9102-AB9C-40B4-A2D5-4B754CF04F12}"/>
</file>

<file path=customXml/itemProps3.xml><?xml version="1.0" encoding="utf-8"?>
<ds:datastoreItem xmlns:ds="http://schemas.openxmlformats.org/officeDocument/2006/customXml" ds:itemID="{44641C3B-6900-4F30-B3B1-34596E99B808}">
  <ds:schemaRefs>
    <ds:schemaRef ds:uri="http://schemas.microsoft.com/office/2006/metadata/properties"/>
    <ds:schemaRef ds:uri="http://schemas.microsoft.com/office/infopath/2007/PartnerControls"/>
    <ds:schemaRef ds:uri="ac74d608-ae1b-4f55-be44-2daef0423b1f"/>
    <ds:schemaRef ds:uri="dd3609c7-030d-476f-b600-6e0378721ea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147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Montserrat</vt:lpstr>
      <vt:lpstr>Montserrat Black</vt:lpstr>
      <vt:lpstr>Montserrat Bold</vt:lpstr>
      <vt:lpstr>Montserrat SemiBold</vt:lpstr>
      <vt:lpstr>Montserrat-Bold</vt:lpstr>
      <vt:lpstr>Open Sans</vt:lpstr>
      <vt:lpstr>Open Sans Bold</vt:lpstr>
      <vt:lpstr>Open Sans Regular</vt:lpstr>
      <vt:lpstr>Open Sans SemiBold</vt:lpstr>
      <vt:lpstr>Voodoo Powerpoint Template</vt:lpstr>
      <vt:lpstr>LangChain</vt:lpstr>
      <vt:lpstr>What is LangChain?</vt:lpstr>
      <vt:lpstr>Challenges with LLMs</vt:lpstr>
      <vt:lpstr>Challenges with LLMs</vt:lpstr>
      <vt:lpstr>LangChain's Approach to  Address LLM Limitations</vt:lpstr>
      <vt:lpstr>Core Components</vt:lpstr>
      <vt:lpstr>Summarize Chain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ASUS</dc:creator>
  <cp:lastModifiedBy>Muhammad Baqir</cp:lastModifiedBy>
  <cp:revision>51</cp:revision>
  <dcterms:modified xsi:type="dcterms:W3CDTF">2023-05-26T20:27:16Z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  <property fmtid="{D5CDD505-2E9C-101B-9397-08002B2CF9AE}" pid="3" name="MediaServiceImageTags">
    <vt:lpwstr/>
  </property>
  <property fmtid="{D5CDD505-2E9C-101B-9397-08002B2CF9AE}" pid="4" name="Order">
    <vt:lpwstr>20511700.0000000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